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66" r:id="rId4"/>
    <p:sldId id="267" r:id="rId5"/>
    <p:sldId id="259" r:id="rId6"/>
    <p:sldId id="260" r:id="rId7"/>
    <p:sldId id="262" r:id="rId8"/>
    <p:sldId id="263" r:id="rId9"/>
    <p:sldId id="261" r:id="rId10"/>
    <p:sldId id="264" r:id="rId11"/>
    <p:sldId id="268" r:id="rId12"/>
    <p:sldId id="265" r:id="rId13"/>
    <p:sldId id="258" r:id="rId14"/>
  </p:sldIdLst>
  <p:sldSz cx="12192000" cy="6858000"/>
  <p:notesSz cx="6858000" cy="9144000"/>
  <p:defaultTextStyle>
    <a:defPPr lvl="0">
      <a:defRPr lang="ru-RU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6285FE-037C-4C99-B876-15103A0FD8E2}" type="doc">
      <dgm:prSet loTypeId="urn:microsoft.com/office/officeart/2005/8/layout/target3" loCatId="relationship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E26C36CD-ECC3-4D33-B4EA-9D02F550067E}">
      <dgm:prSet phldrT="[Текст]"/>
      <dgm:spPr/>
      <dgm:t>
        <a:bodyPr/>
        <a:lstStyle/>
        <a:p>
          <a:pPr algn="ctr"/>
          <a:r>
            <a:rPr lang="ru-RU" b="1" dirty="0" smtClean="0"/>
            <a:t>Отсутствие академической задолженности</a:t>
          </a:r>
          <a:endParaRPr lang="ru-RU" b="1" dirty="0"/>
        </a:p>
      </dgm:t>
    </dgm:pt>
    <dgm:pt modelId="{E592B9D9-5EFE-474A-BD2A-F18620864FAF}" type="parTrans" cxnId="{982507BC-8A63-4749-AFB1-CAF831CCD98D}">
      <dgm:prSet/>
      <dgm:spPr/>
      <dgm:t>
        <a:bodyPr/>
        <a:lstStyle/>
        <a:p>
          <a:endParaRPr lang="ru-RU"/>
        </a:p>
      </dgm:t>
    </dgm:pt>
    <dgm:pt modelId="{C580086C-899A-4473-B502-24DC50658DD6}" type="sibTrans" cxnId="{982507BC-8A63-4749-AFB1-CAF831CCD98D}">
      <dgm:prSet/>
      <dgm:spPr/>
      <dgm:t>
        <a:bodyPr/>
        <a:lstStyle/>
        <a:p>
          <a:endParaRPr lang="ru-RU"/>
        </a:p>
      </dgm:t>
    </dgm:pt>
    <dgm:pt modelId="{7A1474A2-28A0-4744-BFEA-858A5C27021B}">
      <dgm:prSet phldrT="[Текст]"/>
      <dgm:spPr/>
      <dgm:t>
        <a:bodyPr/>
        <a:lstStyle/>
        <a:p>
          <a:r>
            <a:rPr lang="ru-RU" b="1" dirty="0" smtClean="0"/>
            <a:t>Выполнение учебного плана среднего общего </a:t>
          </a:r>
        </a:p>
        <a:p>
          <a:r>
            <a:rPr lang="ru-RU" b="1" dirty="0" smtClean="0"/>
            <a:t>образования в полном объеме</a:t>
          </a:r>
          <a:endParaRPr lang="ru-RU" b="1" dirty="0"/>
        </a:p>
      </dgm:t>
    </dgm:pt>
    <dgm:pt modelId="{A9F821E0-B990-48CD-9520-328BCC046005}" type="parTrans" cxnId="{AD46D70D-96B5-47DA-B35E-FF9D66F6D26A}">
      <dgm:prSet/>
      <dgm:spPr/>
      <dgm:t>
        <a:bodyPr/>
        <a:lstStyle/>
        <a:p>
          <a:endParaRPr lang="ru-RU"/>
        </a:p>
      </dgm:t>
    </dgm:pt>
    <dgm:pt modelId="{E3D490CA-26AE-4710-885A-CDCB1871E13F}" type="sibTrans" cxnId="{AD46D70D-96B5-47DA-B35E-FF9D66F6D26A}">
      <dgm:prSet/>
      <dgm:spPr/>
      <dgm:t>
        <a:bodyPr/>
        <a:lstStyle/>
        <a:p>
          <a:endParaRPr lang="ru-RU"/>
        </a:p>
      </dgm:t>
    </dgm:pt>
    <dgm:pt modelId="{E103B871-BEC4-4271-9627-51993D98575B}">
      <dgm:prSet phldrT="[Текст]"/>
      <dgm:spPr/>
      <dgm:t>
        <a:bodyPr/>
        <a:lstStyle/>
        <a:p>
          <a:r>
            <a:rPr lang="ru-RU" b="1" dirty="0" smtClean="0"/>
            <a:t>«ЗАЧЕТ» по итоговому сочинению (изложению)</a:t>
          </a:r>
          <a:endParaRPr lang="ru-RU" b="1" dirty="0"/>
        </a:p>
      </dgm:t>
    </dgm:pt>
    <dgm:pt modelId="{7429ECA0-CA4D-4772-966A-1DEB4CE7199F}" type="parTrans" cxnId="{361885E5-2992-4164-9EF0-21C1CBF0F066}">
      <dgm:prSet/>
      <dgm:spPr/>
      <dgm:t>
        <a:bodyPr/>
        <a:lstStyle/>
        <a:p>
          <a:endParaRPr lang="ru-RU"/>
        </a:p>
      </dgm:t>
    </dgm:pt>
    <dgm:pt modelId="{37D2B0E5-0B7A-4537-8580-1088F126C812}" type="sibTrans" cxnId="{361885E5-2992-4164-9EF0-21C1CBF0F066}">
      <dgm:prSet/>
      <dgm:spPr/>
      <dgm:t>
        <a:bodyPr/>
        <a:lstStyle/>
        <a:p>
          <a:endParaRPr lang="ru-RU"/>
        </a:p>
      </dgm:t>
    </dgm:pt>
    <dgm:pt modelId="{9426941A-DD21-4DA1-909B-FEBF47F696B5}" type="pres">
      <dgm:prSet presAssocID="{EF6285FE-037C-4C99-B876-15103A0FD8E2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CEB9212-98BD-4AED-8EB6-E47D4C45AE89}" type="pres">
      <dgm:prSet presAssocID="{E26C36CD-ECC3-4D33-B4EA-9D02F550067E}" presName="circle1" presStyleLbl="node1" presStyleIdx="0" presStyleCnt="3"/>
      <dgm:spPr/>
    </dgm:pt>
    <dgm:pt modelId="{2433A21B-5CAA-49B7-A894-7681C49BEFCB}" type="pres">
      <dgm:prSet presAssocID="{E26C36CD-ECC3-4D33-B4EA-9D02F550067E}" presName="space" presStyleCnt="0"/>
      <dgm:spPr/>
    </dgm:pt>
    <dgm:pt modelId="{8F60B1A5-A320-4533-AB10-A6BAAA62ADD3}" type="pres">
      <dgm:prSet presAssocID="{E26C36CD-ECC3-4D33-B4EA-9D02F550067E}" presName="rect1" presStyleLbl="alignAcc1" presStyleIdx="0" presStyleCnt="3"/>
      <dgm:spPr/>
      <dgm:t>
        <a:bodyPr/>
        <a:lstStyle/>
        <a:p>
          <a:endParaRPr lang="ru-RU"/>
        </a:p>
      </dgm:t>
    </dgm:pt>
    <dgm:pt modelId="{4CC383CC-BBBD-4E94-B7EF-6EB44387C3E6}" type="pres">
      <dgm:prSet presAssocID="{7A1474A2-28A0-4744-BFEA-858A5C27021B}" presName="vertSpace2" presStyleLbl="node1" presStyleIdx="0" presStyleCnt="3"/>
      <dgm:spPr/>
    </dgm:pt>
    <dgm:pt modelId="{3375E8EF-1AD7-456D-9B80-C20F81E481A1}" type="pres">
      <dgm:prSet presAssocID="{7A1474A2-28A0-4744-BFEA-858A5C27021B}" presName="circle2" presStyleLbl="node1" presStyleIdx="1" presStyleCnt="3"/>
      <dgm:spPr/>
    </dgm:pt>
    <dgm:pt modelId="{9AA76D2F-C46D-4B89-B67A-ACC36B02B9B5}" type="pres">
      <dgm:prSet presAssocID="{7A1474A2-28A0-4744-BFEA-858A5C27021B}" presName="rect2" presStyleLbl="alignAcc1" presStyleIdx="1" presStyleCnt="3"/>
      <dgm:spPr/>
      <dgm:t>
        <a:bodyPr/>
        <a:lstStyle/>
        <a:p>
          <a:endParaRPr lang="ru-RU"/>
        </a:p>
      </dgm:t>
    </dgm:pt>
    <dgm:pt modelId="{0163D65C-C703-48F2-A6D3-CB56AA952EB4}" type="pres">
      <dgm:prSet presAssocID="{E103B871-BEC4-4271-9627-51993D98575B}" presName="vertSpace3" presStyleLbl="node1" presStyleIdx="1" presStyleCnt="3"/>
      <dgm:spPr/>
    </dgm:pt>
    <dgm:pt modelId="{7115CC86-44BD-462C-86F1-8297B7725AAF}" type="pres">
      <dgm:prSet presAssocID="{E103B871-BEC4-4271-9627-51993D98575B}" presName="circle3" presStyleLbl="node1" presStyleIdx="2" presStyleCnt="3"/>
      <dgm:spPr/>
    </dgm:pt>
    <dgm:pt modelId="{44ADCB00-F3FC-44B6-9A18-A0717DD35A71}" type="pres">
      <dgm:prSet presAssocID="{E103B871-BEC4-4271-9627-51993D98575B}" presName="rect3" presStyleLbl="alignAcc1" presStyleIdx="2" presStyleCnt="3"/>
      <dgm:spPr/>
      <dgm:t>
        <a:bodyPr/>
        <a:lstStyle/>
        <a:p>
          <a:endParaRPr lang="ru-RU"/>
        </a:p>
      </dgm:t>
    </dgm:pt>
    <dgm:pt modelId="{6E96375E-3E15-4536-9CA0-836C9FCCDB15}" type="pres">
      <dgm:prSet presAssocID="{E26C36CD-ECC3-4D33-B4EA-9D02F550067E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D0E289-7187-49F6-96EE-A21508A0F879}" type="pres">
      <dgm:prSet presAssocID="{7A1474A2-28A0-4744-BFEA-858A5C27021B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05188A-6779-4FCE-BA57-5AB293C548BF}" type="pres">
      <dgm:prSet presAssocID="{E103B871-BEC4-4271-9627-51993D98575B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3F60BDE-11D0-4B48-814C-566706395320}" type="presOf" srcId="{EF6285FE-037C-4C99-B876-15103A0FD8E2}" destId="{9426941A-DD21-4DA1-909B-FEBF47F696B5}" srcOrd="0" destOrd="0" presId="urn:microsoft.com/office/officeart/2005/8/layout/target3"/>
    <dgm:cxn modelId="{982507BC-8A63-4749-AFB1-CAF831CCD98D}" srcId="{EF6285FE-037C-4C99-B876-15103A0FD8E2}" destId="{E26C36CD-ECC3-4D33-B4EA-9D02F550067E}" srcOrd="0" destOrd="0" parTransId="{E592B9D9-5EFE-474A-BD2A-F18620864FAF}" sibTransId="{C580086C-899A-4473-B502-24DC50658DD6}"/>
    <dgm:cxn modelId="{FFF03B07-DF8F-4FEE-8260-21C0EB2F3F0D}" type="presOf" srcId="{7A1474A2-28A0-4744-BFEA-858A5C27021B}" destId="{9AA76D2F-C46D-4B89-B67A-ACC36B02B9B5}" srcOrd="0" destOrd="0" presId="urn:microsoft.com/office/officeart/2005/8/layout/target3"/>
    <dgm:cxn modelId="{361885E5-2992-4164-9EF0-21C1CBF0F066}" srcId="{EF6285FE-037C-4C99-B876-15103A0FD8E2}" destId="{E103B871-BEC4-4271-9627-51993D98575B}" srcOrd="2" destOrd="0" parTransId="{7429ECA0-CA4D-4772-966A-1DEB4CE7199F}" sibTransId="{37D2B0E5-0B7A-4537-8580-1088F126C812}"/>
    <dgm:cxn modelId="{004C806A-F6DE-48A2-BD68-377211B8F4A2}" type="presOf" srcId="{E26C36CD-ECC3-4D33-B4EA-9D02F550067E}" destId="{6E96375E-3E15-4536-9CA0-836C9FCCDB15}" srcOrd="1" destOrd="0" presId="urn:microsoft.com/office/officeart/2005/8/layout/target3"/>
    <dgm:cxn modelId="{AD46D70D-96B5-47DA-B35E-FF9D66F6D26A}" srcId="{EF6285FE-037C-4C99-B876-15103A0FD8E2}" destId="{7A1474A2-28A0-4744-BFEA-858A5C27021B}" srcOrd="1" destOrd="0" parTransId="{A9F821E0-B990-48CD-9520-328BCC046005}" sibTransId="{E3D490CA-26AE-4710-885A-CDCB1871E13F}"/>
    <dgm:cxn modelId="{D951BCB8-05E4-4F19-B3A2-C5182FA679ED}" type="presOf" srcId="{7A1474A2-28A0-4744-BFEA-858A5C27021B}" destId="{8AD0E289-7187-49F6-96EE-A21508A0F879}" srcOrd="1" destOrd="0" presId="urn:microsoft.com/office/officeart/2005/8/layout/target3"/>
    <dgm:cxn modelId="{B33FFEAA-925D-4172-8860-C0AA9FA36ADF}" type="presOf" srcId="{E103B871-BEC4-4271-9627-51993D98575B}" destId="{44ADCB00-F3FC-44B6-9A18-A0717DD35A71}" srcOrd="0" destOrd="0" presId="urn:microsoft.com/office/officeart/2005/8/layout/target3"/>
    <dgm:cxn modelId="{AD11CF54-9E6D-4A6F-B7BB-2C26FDE2A631}" type="presOf" srcId="{E103B871-BEC4-4271-9627-51993D98575B}" destId="{5C05188A-6779-4FCE-BA57-5AB293C548BF}" srcOrd="1" destOrd="0" presId="urn:microsoft.com/office/officeart/2005/8/layout/target3"/>
    <dgm:cxn modelId="{F0BEE8C8-A3CB-4409-AA3D-C067A6332732}" type="presOf" srcId="{E26C36CD-ECC3-4D33-B4EA-9D02F550067E}" destId="{8F60B1A5-A320-4533-AB10-A6BAAA62ADD3}" srcOrd="0" destOrd="0" presId="urn:microsoft.com/office/officeart/2005/8/layout/target3"/>
    <dgm:cxn modelId="{AF2F5836-5609-4E34-94B3-932E95C0D12E}" type="presParOf" srcId="{9426941A-DD21-4DA1-909B-FEBF47F696B5}" destId="{BCEB9212-98BD-4AED-8EB6-E47D4C45AE89}" srcOrd="0" destOrd="0" presId="urn:microsoft.com/office/officeart/2005/8/layout/target3"/>
    <dgm:cxn modelId="{DB309EE0-3C74-4643-9B7A-98B4FB37042F}" type="presParOf" srcId="{9426941A-DD21-4DA1-909B-FEBF47F696B5}" destId="{2433A21B-5CAA-49B7-A894-7681C49BEFCB}" srcOrd="1" destOrd="0" presId="urn:microsoft.com/office/officeart/2005/8/layout/target3"/>
    <dgm:cxn modelId="{686A44AF-CBCE-4A46-878F-C88F948EBCD4}" type="presParOf" srcId="{9426941A-DD21-4DA1-909B-FEBF47F696B5}" destId="{8F60B1A5-A320-4533-AB10-A6BAAA62ADD3}" srcOrd="2" destOrd="0" presId="urn:microsoft.com/office/officeart/2005/8/layout/target3"/>
    <dgm:cxn modelId="{F17C3ACA-C3AE-4124-A6D8-41D4BEF2A69D}" type="presParOf" srcId="{9426941A-DD21-4DA1-909B-FEBF47F696B5}" destId="{4CC383CC-BBBD-4E94-B7EF-6EB44387C3E6}" srcOrd="3" destOrd="0" presId="urn:microsoft.com/office/officeart/2005/8/layout/target3"/>
    <dgm:cxn modelId="{42611F36-7EFA-4C30-8075-9D5818995A66}" type="presParOf" srcId="{9426941A-DD21-4DA1-909B-FEBF47F696B5}" destId="{3375E8EF-1AD7-456D-9B80-C20F81E481A1}" srcOrd="4" destOrd="0" presId="urn:microsoft.com/office/officeart/2005/8/layout/target3"/>
    <dgm:cxn modelId="{A899C201-FFD3-4991-83CC-48780F0F5782}" type="presParOf" srcId="{9426941A-DD21-4DA1-909B-FEBF47F696B5}" destId="{9AA76D2F-C46D-4B89-B67A-ACC36B02B9B5}" srcOrd="5" destOrd="0" presId="urn:microsoft.com/office/officeart/2005/8/layout/target3"/>
    <dgm:cxn modelId="{377DE9FA-81FB-43C4-BF1A-1AE7AD4D55E9}" type="presParOf" srcId="{9426941A-DD21-4DA1-909B-FEBF47F696B5}" destId="{0163D65C-C703-48F2-A6D3-CB56AA952EB4}" srcOrd="6" destOrd="0" presId="urn:microsoft.com/office/officeart/2005/8/layout/target3"/>
    <dgm:cxn modelId="{36F66E9E-B53C-48CE-9B50-868C9B931148}" type="presParOf" srcId="{9426941A-DD21-4DA1-909B-FEBF47F696B5}" destId="{7115CC86-44BD-462C-86F1-8297B7725AAF}" srcOrd="7" destOrd="0" presId="urn:microsoft.com/office/officeart/2005/8/layout/target3"/>
    <dgm:cxn modelId="{83FD740C-B145-4665-8AD3-049FB85D8C51}" type="presParOf" srcId="{9426941A-DD21-4DA1-909B-FEBF47F696B5}" destId="{44ADCB00-F3FC-44B6-9A18-A0717DD35A71}" srcOrd="8" destOrd="0" presId="urn:microsoft.com/office/officeart/2005/8/layout/target3"/>
    <dgm:cxn modelId="{D70195AB-030C-4537-86A3-9A9B6C9FA0DC}" type="presParOf" srcId="{9426941A-DD21-4DA1-909B-FEBF47F696B5}" destId="{6E96375E-3E15-4536-9CA0-836C9FCCDB15}" srcOrd="9" destOrd="0" presId="urn:microsoft.com/office/officeart/2005/8/layout/target3"/>
    <dgm:cxn modelId="{464A6BD4-9D27-4386-B511-E3978F36D4B4}" type="presParOf" srcId="{9426941A-DD21-4DA1-909B-FEBF47F696B5}" destId="{8AD0E289-7187-49F6-96EE-A21508A0F879}" srcOrd="10" destOrd="0" presId="urn:microsoft.com/office/officeart/2005/8/layout/target3"/>
    <dgm:cxn modelId="{FB02D744-AF1E-44A1-B227-A4E22732C09D}" type="presParOf" srcId="{9426941A-DD21-4DA1-909B-FEBF47F696B5}" destId="{5C05188A-6779-4FCE-BA57-5AB293C548BF}" srcOrd="11" destOrd="0" presId="urn:microsoft.com/office/officeart/2005/8/layout/target3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FA2C984-AA1C-49AE-98DC-7E7C59936293}" type="doc">
      <dgm:prSet loTypeId="urn:microsoft.com/office/officeart/2005/8/layout/chevron2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13FE65A4-C2D0-4366-B7E4-0CF3839DD1C1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C00000"/>
              </a:solidFill>
            </a:rPr>
            <a:t>информирование</a:t>
          </a:r>
          <a:r>
            <a:rPr lang="ru-RU" sz="2400" b="0" dirty="0" smtClean="0"/>
            <a:t> </a:t>
          </a:r>
          <a:r>
            <a:rPr lang="ru-RU" sz="2400" b="1" dirty="0" smtClean="0">
              <a:solidFill>
                <a:srgbClr val="C00000"/>
              </a:solidFill>
            </a:rPr>
            <a:t>под подпись </a:t>
          </a:r>
          <a:r>
            <a:rPr lang="ru-RU" sz="2000" b="0" dirty="0" smtClean="0"/>
            <a:t>участников ГИА и их родителей (законных представителей) о сроках, местах и порядке подачи заявлений на прохождение ГИА</a:t>
          </a:r>
          <a:r>
            <a:rPr lang="ru-RU" sz="2000" dirty="0" smtClean="0"/>
            <a:t>, </a:t>
          </a:r>
          <a:r>
            <a:rPr lang="ru-RU" sz="2100" dirty="0" smtClean="0"/>
            <a:t>о местах и сроках проведения экзаменов, о порядке проведения экзаменов</a:t>
          </a:r>
          <a:endParaRPr lang="ru-RU" sz="2100" dirty="0"/>
        </a:p>
      </dgm:t>
    </dgm:pt>
    <dgm:pt modelId="{319F0120-AA23-4A0D-BD21-A750357A6EE9}" type="parTrans" cxnId="{564182AD-32B6-49FE-86F3-A8016596DDFC}">
      <dgm:prSet/>
      <dgm:spPr/>
      <dgm:t>
        <a:bodyPr/>
        <a:lstStyle/>
        <a:p>
          <a:endParaRPr lang="ru-RU"/>
        </a:p>
      </dgm:t>
    </dgm:pt>
    <dgm:pt modelId="{EA200B2C-8D96-4DB5-8D4D-A51B1C54ED58}" type="sibTrans" cxnId="{564182AD-32B6-49FE-86F3-A8016596DDFC}">
      <dgm:prSet/>
      <dgm:spPr/>
      <dgm:t>
        <a:bodyPr/>
        <a:lstStyle/>
        <a:p>
          <a:endParaRPr lang="ru-RU"/>
        </a:p>
      </dgm:t>
    </dgm:pt>
    <dgm:pt modelId="{699981AB-2BAD-4C39-8588-20A185E0449A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32507B05-59BF-4D85-98E1-9A6D19226453}" type="parTrans" cxnId="{E4E537ED-61F5-4BA3-B598-2AC855E74D5A}">
      <dgm:prSet/>
      <dgm:spPr/>
      <dgm:t>
        <a:bodyPr/>
        <a:lstStyle/>
        <a:p>
          <a:endParaRPr lang="ru-RU"/>
        </a:p>
      </dgm:t>
    </dgm:pt>
    <dgm:pt modelId="{F587A3D1-2C67-477E-9D15-F78D29CA5E76}" type="sibTrans" cxnId="{E4E537ED-61F5-4BA3-B598-2AC855E74D5A}">
      <dgm:prSet/>
      <dgm:spPr/>
      <dgm:t>
        <a:bodyPr/>
        <a:lstStyle/>
        <a:p>
          <a:endParaRPr lang="ru-RU"/>
        </a:p>
      </dgm:t>
    </dgm:pt>
    <dgm:pt modelId="{B552442C-3B6E-456F-B61B-AA4B701B00CC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C00000"/>
              </a:solidFill>
            </a:rPr>
            <a:t>внесение сведений в региональные информационные системы</a:t>
          </a:r>
          <a:endParaRPr lang="ru-RU" sz="2400" b="1" dirty="0">
            <a:solidFill>
              <a:srgbClr val="C00000"/>
            </a:solidFill>
          </a:endParaRPr>
        </a:p>
      </dgm:t>
    </dgm:pt>
    <dgm:pt modelId="{F357716C-C093-4D33-832F-6D379D890F1E}" type="parTrans" cxnId="{16C6AE29-F0C0-47CD-BD54-5C99520A2B92}">
      <dgm:prSet/>
      <dgm:spPr/>
      <dgm:t>
        <a:bodyPr/>
        <a:lstStyle/>
        <a:p>
          <a:endParaRPr lang="ru-RU"/>
        </a:p>
      </dgm:t>
    </dgm:pt>
    <dgm:pt modelId="{55FE9D7D-3CA9-43D9-82A2-A4E0BC352F6C}" type="sibTrans" cxnId="{16C6AE29-F0C0-47CD-BD54-5C99520A2B92}">
      <dgm:prSet/>
      <dgm:spPr/>
      <dgm:t>
        <a:bodyPr/>
        <a:lstStyle/>
        <a:p>
          <a:endParaRPr lang="ru-RU"/>
        </a:p>
      </dgm:t>
    </dgm:pt>
    <dgm:pt modelId="{1020DAF6-1E0A-4583-AB9F-0F72C9DCB15D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E5F69DCC-DD4D-4ABD-981A-E67F098F37FB}" type="parTrans" cxnId="{22DE4651-3FE1-4CA6-B7A2-76289765021D}">
      <dgm:prSet/>
      <dgm:spPr/>
      <dgm:t>
        <a:bodyPr/>
        <a:lstStyle/>
        <a:p>
          <a:endParaRPr lang="ru-RU"/>
        </a:p>
      </dgm:t>
    </dgm:pt>
    <dgm:pt modelId="{354653F6-DDEC-4797-8D2E-76A7EBEA1ABA}" type="sibTrans" cxnId="{22DE4651-3FE1-4CA6-B7A2-76289765021D}">
      <dgm:prSet/>
      <dgm:spPr/>
      <dgm:t>
        <a:bodyPr/>
        <a:lstStyle/>
        <a:p>
          <a:endParaRPr lang="ru-RU"/>
        </a:p>
      </dgm:t>
    </dgm:pt>
    <dgm:pt modelId="{0DE4A37B-A93D-44D3-8654-75445B16E1A2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C00000"/>
              </a:solidFill>
            </a:rPr>
            <a:t>направление</a:t>
          </a:r>
          <a:r>
            <a:rPr lang="ru-RU" sz="2400" dirty="0" smtClean="0"/>
            <a:t> работников для работы в качестве руководителей и организаторов ППЭ, членов ГЭК, предметных комиссий, технических специалистов, ассистентов, экзаменаторов-собеседников</a:t>
          </a:r>
          <a:endParaRPr lang="ru-RU" sz="2400" dirty="0"/>
        </a:p>
      </dgm:t>
    </dgm:pt>
    <dgm:pt modelId="{6A679B5E-FE24-4122-954F-6EDB126EE844}" type="parTrans" cxnId="{17CB3A80-11FC-42BC-894B-B7C88774727A}">
      <dgm:prSet/>
      <dgm:spPr/>
      <dgm:t>
        <a:bodyPr/>
        <a:lstStyle/>
        <a:p>
          <a:endParaRPr lang="ru-RU"/>
        </a:p>
      </dgm:t>
    </dgm:pt>
    <dgm:pt modelId="{980B53D7-CF68-4E58-A649-85233A98FFBD}" type="sibTrans" cxnId="{17CB3A80-11FC-42BC-894B-B7C88774727A}">
      <dgm:prSet/>
      <dgm:spPr/>
      <dgm:t>
        <a:bodyPr/>
        <a:lstStyle/>
        <a:p>
          <a:endParaRPr lang="ru-RU"/>
        </a:p>
      </dgm:t>
    </dgm:pt>
    <dgm:pt modelId="{30C8C3B4-839D-4D53-8BF5-26ABAA92CF5A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D2D73FFE-1728-48D3-8914-B35975891EC6}" type="sibTrans" cxnId="{5DB5BF70-77B6-461B-864B-2C0A4CE0D3D9}">
      <dgm:prSet/>
      <dgm:spPr/>
      <dgm:t>
        <a:bodyPr/>
        <a:lstStyle/>
        <a:p>
          <a:endParaRPr lang="ru-RU"/>
        </a:p>
      </dgm:t>
    </dgm:pt>
    <dgm:pt modelId="{A6258E24-3277-4CA8-9BEF-67C89D4FBD83}" type="parTrans" cxnId="{5DB5BF70-77B6-461B-864B-2C0A4CE0D3D9}">
      <dgm:prSet/>
      <dgm:spPr/>
      <dgm:t>
        <a:bodyPr/>
        <a:lstStyle/>
        <a:p>
          <a:endParaRPr lang="ru-RU"/>
        </a:p>
      </dgm:t>
    </dgm:pt>
    <dgm:pt modelId="{B69DDFBD-006F-4343-9A5B-487CBD5BE813}" type="pres">
      <dgm:prSet presAssocID="{FFA2C984-AA1C-49AE-98DC-7E7C5993629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D62D8FC-755B-4E3B-87AA-3C0FE202CDB5}" type="pres">
      <dgm:prSet presAssocID="{30C8C3B4-839D-4D53-8BF5-26ABAA92CF5A}" presName="composite" presStyleCnt="0"/>
      <dgm:spPr/>
    </dgm:pt>
    <dgm:pt modelId="{879A906C-2A4A-4AD3-BC68-3EB54BBF3DF4}" type="pres">
      <dgm:prSet presAssocID="{30C8C3B4-839D-4D53-8BF5-26ABAA92CF5A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05C829-9681-4A0E-A64E-E0F65F88A30D}" type="pres">
      <dgm:prSet presAssocID="{30C8C3B4-839D-4D53-8BF5-26ABAA92CF5A}" presName="descendantText" presStyleLbl="alignAcc1" presStyleIdx="0" presStyleCnt="3" custScaleX="100393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9F7090-7E75-47B1-880C-72353F0BBE0D}" type="pres">
      <dgm:prSet presAssocID="{D2D73FFE-1728-48D3-8914-B35975891EC6}" presName="sp" presStyleCnt="0"/>
      <dgm:spPr/>
    </dgm:pt>
    <dgm:pt modelId="{1812242A-2AB8-48AF-9B3A-6A70C1482A65}" type="pres">
      <dgm:prSet presAssocID="{699981AB-2BAD-4C39-8588-20A185E0449A}" presName="composite" presStyleCnt="0"/>
      <dgm:spPr/>
    </dgm:pt>
    <dgm:pt modelId="{86E3CBDB-2288-494C-AAF5-B02BC8F4C9ED}" type="pres">
      <dgm:prSet presAssocID="{699981AB-2BAD-4C39-8588-20A185E0449A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8EA630-2FD4-49A9-971E-7B9745D85ADA}" type="pres">
      <dgm:prSet presAssocID="{699981AB-2BAD-4C39-8588-20A185E0449A}" presName="descendantText" presStyleLbl="alignAcc1" presStyleIdx="1" presStyleCnt="3" custScaleX="998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CEC02B-CA39-41BC-84E2-D6E748CF9B09}" type="pres">
      <dgm:prSet presAssocID="{F587A3D1-2C67-477E-9D15-F78D29CA5E76}" presName="sp" presStyleCnt="0"/>
      <dgm:spPr/>
    </dgm:pt>
    <dgm:pt modelId="{98D06EB4-DAA4-43EF-883E-8842C4754AB9}" type="pres">
      <dgm:prSet presAssocID="{1020DAF6-1E0A-4583-AB9F-0F72C9DCB15D}" presName="composite" presStyleCnt="0"/>
      <dgm:spPr/>
    </dgm:pt>
    <dgm:pt modelId="{B43DF5B2-A951-455D-A191-A28DCE942042}" type="pres">
      <dgm:prSet presAssocID="{1020DAF6-1E0A-4583-AB9F-0F72C9DCB15D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5D1F1F-0349-49FA-90C5-1A8A396544FE}" type="pres">
      <dgm:prSet presAssocID="{1020DAF6-1E0A-4583-AB9F-0F72C9DCB15D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64182AD-32B6-49FE-86F3-A8016596DDFC}" srcId="{30C8C3B4-839D-4D53-8BF5-26ABAA92CF5A}" destId="{13FE65A4-C2D0-4366-B7E4-0CF3839DD1C1}" srcOrd="0" destOrd="0" parTransId="{319F0120-AA23-4A0D-BD21-A750357A6EE9}" sibTransId="{EA200B2C-8D96-4DB5-8D4D-A51B1C54ED58}"/>
    <dgm:cxn modelId="{3E98CDB0-CCEB-41BE-A007-FCBD1167A5FD}" type="presOf" srcId="{FFA2C984-AA1C-49AE-98DC-7E7C59936293}" destId="{B69DDFBD-006F-4343-9A5B-487CBD5BE813}" srcOrd="0" destOrd="0" presId="urn:microsoft.com/office/officeart/2005/8/layout/chevron2"/>
    <dgm:cxn modelId="{16C6AE29-F0C0-47CD-BD54-5C99520A2B92}" srcId="{699981AB-2BAD-4C39-8588-20A185E0449A}" destId="{B552442C-3B6E-456F-B61B-AA4B701B00CC}" srcOrd="0" destOrd="0" parTransId="{F357716C-C093-4D33-832F-6D379D890F1E}" sibTransId="{55FE9D7D-3CA9-43D9-82A2-A4E0BC352F6C}"/>
    <dgm:cxn modelId="{5DB5BF70-77B6-461B-864B-2C0A4CE0D3D9}" srcId="{FFA2C984-AA1C-49AE-98DC-7E7C59936293}" destId="{30C8C3B4-839D-4D53-8BF5-26ABAA92CF5A}" srcOrd="0" destOrd="0" parTransId="{A6258E24-3277-4CA8-9BEF-67C89D4FBD83}" sibTransId="{D2D73FFE-1728-48D3-8914-B35975891EC6}"/>
    <dgm:cxn modelId="{F62FE84B-75D0-4BCA-B394-C6CF2B41F53C}" type="presOf" srcId="{0DE4A37B-A93D-44D3-8654-75445B16E1A2}" destId="{335D1F1F-0349-49FA-90C5-1A8A396544FE}" srcOrd="0" destOrd="0" presId="urn:microsoft.com/office/officeart/2005/8/layout/chevron2"/>
    <dgm:cxn modelId="{C565AC28-9000-43BA-A43F-9E016CF66AFE}" type="presOf" srcId="{699981AB-2BAD-4C39-8588-20A185E0449A}" destId="{86E3CBDB-2288-494C-AAF5-B02BC8F4C9ED}" srcOrd="0" destOrd="0" presId="urn:microsoft.com/office/officeart/2005/8/layout/chevron2"/>
    <dgm:cxn modelId="{51F3E6AA-55C2-45A3-9E5F-54C7764C784B}" type="presOf" srcId="{1020DAF6-1E0A-4583-AB9F-0F72C9DCB15D}" destId="{B43DF5B2-A951-455D-A191-A28DCE942042}" srcOrd="0" destOrd="0" presId="urn:microsoft.com/office/officeart/2005/8/layout/chevron2"/>
    <dgm:cxn modelId="{29BB2D87-A509-468A-A99C-051D4FDA008C}" type="presOf" srcId="{13FE65A4-C2D0-4366-B7E4-0CF3839DD1C1}" destId="{5005C829-9681-4A0E-A64E-E0F65F88A30D}" srcOrd="0" destOrd="0" presId="urn:microsoft.com/office/officeart/2005/8/layout/chevron2"/>
    <dgm:cxn modelId="{E4E537ED-61F5-4BA3-B598-2AC855E74D5A}" srcId="{FFA2C984-AA1C-49AE-98DC-7E7C59936293}" destId="{699981AB-2BAD-4C39-8588-20A185E0449A}" srcOrd="1" destOrd="0" parTransId="{32507B05-59BF-4D85-98E1-9A6D19226453}" sibTransId="{F587A3D1-2C67-477E-9D15-F78D29CA5E76}"/>
    <dgm:cxn modelId="{17CB3A80-11FC-42BC-894B-B7C88774727A}" srcId="{1020DAF6-1E0A-4583-AB9F-0F72C9DCB15D}" destId="{0DE4A37B-A93D-44D3-8654-75445B16E1A2}" srcOrd="0" destOrd="0" parTransId="{6A679B5E-FE24-4122-954F-6EDB126EE844}" sibTransId="{980B53D7-CF68-4E58-A649-85233A98FFBD}"/>
    <dgm:cxn modelId="{21262F75-0EE8-4FBD-9A5C-044CBD837E1B}" type="presOf" srcId="{B552442C-3B6E-456F-B61B-AA4B701B00CC}" destId="{A68EA630-2FD4-49A9-971E-7B9745D85ADA}" srcOrd="0" destOrd="0" presId="urn:microsoft.com/office/officeart/2005/8/layout/chevron2"/>
    <dgm:cxn modelId="{0865728F-727D-45DE-8411-70735198B630}" type="presOf" srcId="{30C8C3B4-839D-4D53-8BF5-26ABAA92CF5A}" destId="{879A906C-2A4A-4AD3-BC68-3EB54BBF3DF4}" srcOrd="0" destOrd="0" presId="urn:microsoft.com/office/officeart/2005/8/layout/chevron2"/>
    <dgm:cxn modelId="{22DE4651-3FE1-4CA6-B7A2-76289765021D}" srcId="{FFA2C984-AA1C-49AE-98DC-7E7C59936293}" destId="{1020DAF6-1E0A-4583-AB9F-0F72C9DCB15D}" srcOrd="2" destOrd="0" parTransId="{E5F69DCC-DD4D-4ABD-981A-E67F098F37FB}" sibTransId="{354653F6-DDEC-4797-8D2E-76A7EBEA1ABA}"/>
    <dgm:cxn modelId="{5E584399-8EF4-43EF-95F2-C94CB8F5EEA1}" type="presParOf" srcId="{B69DDFBD-006F-4343-9A5B-487CBD5BE813}" destId="{6D62D8FC-755B-4E3B-87AA-3C0FE202CDB5}" srcOrd="0" destOrd="0" presId="urn:microsoft.com/office/officeart/2005/8/layout/chevron2"/>
    <dgm:cxn modelId="{FF5645E5-F45B-4BB4-94A2-BB53BEBCCE4C}" type="presParOf" srcId="{6D62D8FC-755B-4E3B-87AA-3C0FE202CDB5}" destId="{879A906C-2A4A-4AD3-BC68-3EB54BBF3DF4}" srcOrd="0" destOrd="0" presId="urn:microsoft.com/office/officeart/2005/8/layout/chevron2"/>
    <dgm:cxn modelId="{7F0CDC81-F3E0-4B20-8A23-F8D96E9364E6}" type="presParOf" srcId="{6D62D8FC-755B-4E3B-87AA-3C0FE202CDB5}" destId="{5005C829-9681-4A0E-A64E-E0F65F88A30D}" srcOrd="1" destOrd="0" presId="urn:microsoft.com/office/officeart/2005/8/layout/chevron2"/>
    <dgm:cxn modelId="{8ECD7CBD-96B2-40B6-BC6F-64D3558D1257}" type="presParOf" srcId="{B69DDFBD-006F-4343-9A5B-487CBD5BE813}" destId="{B59F7090-7E75-47B1-880C-72353F0BBE0D}" srcOrd="1" destOrd="0" presId="urn:microsoft.com/office/officeart/2005/8/layout/chevron2"/>
    <dgm:cxn modelId="{33E08DE7-79E6-441F-915F-37B75FE66108}" type="presParOf" srcId="{B69DDFBD-006F-4343-9A5B-487CBD5BE813}" destId="{1812242A-2AB8-48AF-9B3A-6A70C1482A65}" srcOrd="2" destOrd="0" presId="urn:microsoft.com/office/officeart/2005/8/layout/chevron2"/>
    <dgm:cxn modelId="{41EB5225-8B7E-4666-B1E4-66032D29B481}" type="presParOf" srcId="{1812242A-2AB8-48AF-9B3A-6A70C1482A65}" destId="{86E3CBDB-2288-494C-AAF5-B02BC8F4C9ED}" srcOrd="0" destOrd="0" presId="urn:microsoft.com/office/officeart/2005/8/layout/chevron2"/>
    <dgm:cxn modelId="{61B755D1-A49B-4F36-A812-772372D4C816}" type="presParOf" srcId="{1812242A-2AB8-48AF-9B3A-6A70C1482A65}" destId="{A68EA630-2FD4-49A9-971E-7B9745D85ADA}" srcOrd="1" destOrd="0" presId="urn:microsoft.com/office/officeart/2005/8/layout/chevron2"/>
    <dgm:cxn modelId="{DAE44C42-D8BC-4F16-B3DE-C6948FC46AEA}" type="presParOf" srcId="{B69DDFBD-006F-4343-9A5B-487CBD5BE813}" destId="{FBCEC02B-CA39-41BC-84E2-D6E748CF9B09}" srcOrd="3" destOrd="0" presId="urn:microsoft.com/office/officeart/2005/8/layout/chevron2"/>
    <dgm:cxn modelId="{3426BE84-D0C0-4F69-AE60-4C5B7A10180B}" type="presParOf" srcId="{B69DDFBD-006F-4343-9A5B-487CBD5BE813}" destId="{98D06EB4-DAA4-43EF-883E-8842C4754AB9}" srcOrd="4" destOrd="0" presId="urn:microsoft.com/office/officeart/2005/8/layout/chevron2"/>
    <dgm:cxn modelId="{E444680F-1745-42A5-9EA0-33689BC4D980}" type="presParOf" srcId="{98D06EB4-DAA4-43EF-883E-8842C4754AB9}" destId="{B43DF5B2-A951-455D-A191-A28DCE942042}" srcOrd="0" destOrd="0" presId="urn:microsoft.com/office/officeart/2005/8/layout/chevron2"/>
    <dgm:cxn modelId="{D9606712-FF4B-4131-8F90-263342CCF50B}" type="presParOf" srcId="{98D06EB4-DAA4-43EF-883E-8842C4754AB9}" destId="{335D1F1F-0349-49FA-90C5-1A8A396544F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64CA1F7-6AE6-4614-8BDA-1DC1AFD817F1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91266B85-AEBC-47CC-97AC-44854019916D}">
      <dgm:prSet phldrT="[Текст]" custT="1"/>
      <dgm:spPr/>
      <dgm:t>
        <a:bodyPr/>
        <a:lstStyle/>
        <a:p>
          <a:r>
            <a:rPr lang="ru-RU" sz="2400" b="1" dirty="0" smtClean="0"/>
            <a:t>Автоматизированная рассадка участников и распределение организаторов по аудиториям. Изменение рабочего места не допускается</a:t>
          </a:r>
          <a:endParaRPr lang="ru-RU" sz="2400" b="1" dirty="0"/>
        </a:p>
      </dgm:t>
    </dgm:pt>
    <dgm:pt modelId="{4203A391-001E-48DB-82CB-9D59316BFC0A}" type="parTrans" cxnId="{A14AF33C-5936-401D-9259-C5BB4F313275}">
      <dgm:prSet/>
      <dgm:spPr/>
      <dgm:t>
        <a:bodyPr/>
        <a:lstStyle/>
        <a:p>
          <a:endParaRPr lang="ru-RU"/>
        </a:p>
      </dgm:t>
    </dgm:pt>
    <dgm:pt modelId="{8E196B7E-2CD3-4B2D-9F2C-32DD6316DCDC}" type="sibTrans" cxnId="{A14AF33C-5936-401D-9259-C5BB4F313275}">
      <dgm:prSet/>
      <dgm:spPr/>
      <dgm:t>
        <a:bodyPr/>
        <a:lstStyle/>
        <a:p>
          <a:endParaRPr lang="ru-RU"/>
        </a:p>
      </dgm:t>
    </dgm:pt>
    <dgm:pt modelId="{66B376A3-470B-4DFC-A47E-897C278B764E}">
      <dgm:prSet phldrT="[Текст]" custT="1"/>
      <dgm:spPr/>
      <dgm:t>
        <a:bodyPr/>
        <a:lstStyle/>
        <a:p>
          <a:r>
            <a:rPr lang="ru-RU" sz="2400" dirty="0" smtClean="0"/>
            <a:t>Передача КИМ по защищенному каналу связи непосредственно в ППЭ, распечатка индивидуальных комплектов КИМ в аудитории</a:t>
          </a:r>
          <a:endParaRPr lang="ru-RU" sz="2400" dirty="0"/>
        </a:p>
      </dgm:t>
    </dgm:pt>
    <dgm:pt modelId="{0C974DDA-52BC-42D1-BE0E-F1CD116A8FBE}" type="parTrans" cxnId="{55F9C6F1-991B-4D79-BF0F-2F45A062068A}">
      <dgm:prSet/>
      <dgm:spPr/>
      <dgm:t>
        <a:bodyPr/>
        <a:lstStyle/>
        <a:p>
          <a:endParaRPr lang="ru-RU"/>
        </a:p>
      </dgm:t>
    </dgm:pt>
    <dgm:pt modelId="{EB4A3667-6580-4FD1-B969-351CAE4B1B9C}" type="sibTrans" cxnId="{55F9C6F1-991B-4D79-BF0F-2F45A062068A}">
      <dgm:prSet/>
      <dgm:spPr/>
      <dgm:t>
        <a:bodyPr/>
        <a:lstStyle/>
        <a:p>
          <a:endParaRPr lang="ru-RU"/>
        </a:p>
      </dgm:t>
    </dgm:pt>
    <dgm:pt modelId="{1AC66831-8A1C-4417-AD77-43F789CA969B}">
      <dgm:prSet phldrT="[Текст]" custT="1"/>
      <dgm:spPr/>
      <dgm:t>
        <a:bodyPr/>
        <a:lstStyle/>
        <a:p>
          <a:r>
            <a:rPr lang="ru-RU" sz="2400" dirty="0" smtClean="0"/>
            <a:t>Сканирование бланков ответов в аудитории и передача по защищенному каналу связи в РЦОИ</a:t>
          </a:r>
          <a:endParaRPr lang="ru-RU" sz="2400" dirty="0"/>
        </a:p>
      </dgm:t>
    </dgm:pt>
    <dgm:pt modelId="{5B871C2D-A301-476B-ACE2-2922CCCC1795}" type="parTrans" cxnId="{AC619E0D-DF05-445C-BF8A-AA398A6BCB35}">
      <dgm:prSet/>
      <dgm:spPr/>
      <dgm:t>
        <a:bodyPr/>
        <a:lstStyle/>
        <a:p>
          <a:endParaRPr lang="ru-RU"/>
        </a:p>
      </dgm:t>
    </dgm:pt>
    <dgm:pt modelId="{76030CD6-6347-4D8C-B040-38E745ED8016}" type="sibTrans" cxnId="{AC619E0D-DF05-445C-BF8A-AA398A6BCB35}">
      <dgm:prSet/>
      <dgm:spPr/>
      <dgm:t>
        <a:bodyPr/>
        <a:lstStyle/>
        <a:p>
          <a:endParaRPr lang="ru-RU"/>
        </a:p>
      </dgm:t>
    </dgm:pt>
    <dgm:pt modelId="{E818FDA9-C37E-4F88-92B8-41DDBC72DF24}">
      <dgm:prSet phldrT="[Текст]" custT="1"/>
      <dgm:spPr/>
      <dgm:t>
        <a:bodyPr/>
        <a:lstStyle/>
        <a:p>
          <a:r>
            <a:rPr lang="ru-RU" sz="2400" dirty="0" smtClean="0"/>
            <a:t>Присутствие общественных наблюдателей </a:t>
          </a:r>
          <a:endParaRPr lang="ru-RU" sz="2400" dirty="0"/>
        </a:p>
      </dgm:t>
    </dgm:pt>
    <dgm:pt modelId="{40355AE1-75CC-4ECF-B834-B55E57B18D9B}" type="parTrans" cxnId="{65165E1E-DE89-42E9-9397-70183BAC1F08}">
      <dgm:prSet/>
      <dgm:spPr/>
      <dgm:t>
        <a:bodyPr/>
        <a:lstStyle/>
        <a:p>
          <a:endParaRPr lang="ru-RU"/>
        </a:p>
      </dgm:t>
    </dgm:pt>
    <dgm:pt modelId="{55C5FDDD-A8D2-4BBC-9090-E8B9D7059458}" type="sibTrans" cxnId="{65165E1E-DE89-42E9-9397-70183BAC1F08}">
      <dgm:prSet/>
      <dgm:spPr/>
      <dgm:t>
        <a:bodyPr/>
        <a:lstStyle/>
        <a:p>
          <a:endParaRPr lang="ru-RU"/>
        </a:p>
      </dgm:t>
    </dgm:pt>
    <dgm:pt modelId="{31586EE9-9BC4-42EB-A696-62121D20F242}" type="pres">
      <dgm:prSet presAssocID="{A64CA1F7-6AE6-4614-8BDA-1DC1AFD817F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5529F58A-6F2B-4AEC-8003-85F5290C2BB5}" type="pres">
      <dgm:prSet presAssocID="{A64CA1F7-6AE6-4614-8BDA-1DC1AFD817F1}" presName="Name1" presStyleCnt="0"/>
      <dgm:spPr/>
    </dgm:pt>
    <dgm:pt modelId="{2B5D3288-E0BD-46D1-9783-DD53C9CB3699}" type="pres">
      <dgm:prSet presAssocID="{A64CA1F7-6AE6-4614-8BDA-1DC1AFD817F1}" presName="cycle" presStyleCnt="0"/>
      <dgm:spPr/>
    </dgm:pt>
    <dgm:pt modelId="{E00C7F00-6309-4B05-A689-6798E9F570F1}" type="pres">
      <dgm:prSet presAssocID="{A64CA1F7-6AE6-4614-8BDA-1DC1AFD817F1}" presName="srcNode" presStyleLbl="node1" presStyleIdx="0" presStyleCnt="4"/>
      <dgm:spPr/>
    </dgm:pt>
    <dgm:pt modelId="{5D00F1D9-6C95-4970-8B93-E9CD22CD5269}" type="pres">
      <dgm:prSet presAssocID="{A64CA1F7-6AE6-4614-8BDA-1DC1AFD817F1}" presName="conn" presStyleLbl="parChTrans1D2" presStyleIdx="0" presStyleCnt="1" custLinFactNeighborX="-19034" custLinFactNeighborY="6067"/>
      <dgm:spPr/>
      <dgm:t>
        <a:bodyPr/>
        <a:lstStyle/>
        <a:p>
          <a:endParaRPr lang="ru-RU"/>
        </a:p>
      </dgm:t>
    </dgm:pt>
    <dgm:pt modelId="{E519EB53-3BFF-43A0-8B17-0B2EFB20E672}" type="pres">
      <dgm:prSet presAssocID="{A64CA1F7-6AE6-4614-8BDA-1DC1AFD817F1}" presName="extraNode" presStyleLbl="node1" presStyleIdx="0" presStyleCnt="4"/>
      <dgm:spPr/>
    </dgm:pt>
    <dgm:pt modelId="{2556BE6F-83A8-47F4-B525-ADF91DFF89D2}" type="pres">
      <dgm:prSet presAssocID="{A64CA1F7-6AE6-4614-8BDA-1DC1AFD817F1}" presName="dstNode" presStyleLbl="node1" presStyleIdx="0" presStyleCnt="4"/>
      <dgm:spPr/>
    </dgm:pt>
    <dgm:pt modelId="{0FD1C663-269B-4686-8366-37453465CFB8}" type="pres">
      <dgm:prSet presAssocID="{91266B85-AEBC-47CC-97AC-44854019916D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655642-11DC-4D9F-A0BD-B33D316B9F79}" type="pres">
      <dgm:prSet presAssocID="{91266B85-AEBC-47CC-97AC-44854019916D}" presName="accent_1" presStyleCnt="0"/>
      <dgm:spPr/>
    </dgm:pt>
    <dgm:pt modelId="{C310CD83-DB90-44EF-845E-7E09CF7011C4}" type="pres">
      <dgm:prSet presAssocID="{91266B85-AEBC-47CC-97AC-44854019916D}" presName="accentRepeatNode" presStyleLbl="solidFgAcc1" presStyleIdx="0" presStyleCnt="4"/>
      <dgm:spPr/>
    </dgm:pt>
    <dgm:pt modelId="{84455303-B692-463F-ACAF-82AF89723F49}" type="pres">
      <dgm:prSet presAssocID="{66B376A3-470B-4DFC-A47E-897C278B764E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8EBC6C-C809-465F-9668-1BFE40ABDE3B}" type="pres">
      <dgm:prSet presAssocID="{66B376A3-470B-4DFC-A47E-897C278B764E}" presName="accent_2" presStyleCnt="0"/>
      <dgm:spPr/>
    </dgm:pt>
    <dgm:pt modelId="{8EEC0669-A913-45BE-B5CA-FA8263E5C4BD}" type="pres">
      <dgm:prSet presAssocID="{66B376A3-470B-4DFC-A47E-897C278B764E}" presName="accentRepeatNode" presStyleLbl="solidFgAcc1" presStyleIdx="1" presStyleCnt="4"/>
      <dgm:spPr/>
    </dgm:pt>
    <dgm:pt modelId="{CC278C1F-67CC-4320-AE2C-F348CD045739}" type="pres">
      <dgm:prSet presAssocID="{1AC66831-8A1C-4417-AD77-43F789CA969B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D696D6-3397-4233-9B60-1EAAD25922D3}" type="pres">
      <dgm:prSet presAssocID="{1AC66831-8A1C-4417-AD77-43F789CA969B}" presName="accent_3" presStyleCnt="0"/>
      <dgm:spPr/>
    </dgm:pt>
    <dgm:pt modelId="{24597F18-FA20-4D8F-84B7-23F8189D64E0}" type="pres">
      <dgm:prSet presAssocID="{1AC66831-8A1C-4417-AD77-43F789CA969B}" presName="accentRepeatNode" presStyleLbl="solidFgAcc1" presStyleIdx="2" presStyleCnt="4"/>
      <dgm:spPr/>
    </dgm:pt>
    <dgm:pt modelId="{1765BADF-25C6-463B-9893-E17652E3D7DD}" type="pres">
      <dgm:prSet presAssocID="{E818FDA9-C37E-4F88-92B8-41DDBC72DF24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8A5E05-D846-4324-B63C-22D457755945}" type="pres">
      <dgm:prSet presAssocID="{E818FDA9-C37E-4F88-92B8-41DDBC72DF24}" presName="accent_4" presStyleCnt="0"/>
      <dgm:spPr/>
    </dgm:pt>
    <dgm:pt modelId="{F0C4242F-4677-4824-9BBE-2C17F2689BDC}" type="pres">
      <dgm:prSet presAssocID="{E818FDA9-C37E-4F88-92B8-41DDBC72DF24}" presName="accentRepeatNode" presStyleLbl="solidFgAcc1" presStyleIdx="3" presStyleCnt="4"/>
      <dgm:spPr/>
    </dgm:pt>
  </dgm:ptLst>
  <dgm:cxnLst>
    <dgm:cxn modelId="{65165E1E-DE89-42E9-9397-70183BAC1F08}" srcId="{A64CA1F7-6AE6-4614-8BDA-1DC1AFD817F1}" destId="{E818FDA9-C37E-4F88-92B8-41DDBC72DF24}" srcOrd="3" destOrd="0" parTransId="{40355AE1-75CC-4ECF-B834-B55E57B18D9B}" sibTransId="{55C5FDDD-A8D2-4BBC-9090-E8B9D7059458}"/>
    <dgm:cxn modelId="{B018BC74-69B0-4F01-B935-C2BE154883D0}" type="presOf" srcId="{1AC66831-8A1C-4417-AD77-43F789CA969B}" destId="{CC278C1F-67CC-4320-AE2C-F348CD045739}" srcOrd="0" destOrd="0" presId="urn:microsoft.com/office/officeart/2008/layout/VerticalCurvedList"/>
    <dgm:cxn modelId="{55F9C6F1-991B-4D79-BF0F-2F45A062068A}" srcId="{A64CA1F7-6AE6-4614-8BDA-1DC1AFD817F1}" destId="{66B376A3-470B-4DFC-A47E-897C278B764E}" srcOrd="1" destOrd="0" parTransId="{0C974DDA-52BC-42D1-BE0E-F1CD116A8FBE}" sibTransId="{EB4A3667-6580-4FD1-B969-351CAE4B1B9C}"/>
    <dgm:cxn modelId="{A14AF33C-5936-401D-9259-C5BB4F313275}" srcId="{A64CA1F7-6AE6-4614-8BDA-1DC1AFD817F1}" destId="{91266B85-AEBC-47CC-97AC-44854019916D}" srcOrd="0" destOrd="0" parTransId="{4203A391-001E-48DB-82CB-9D59316BFC0A}" sibTransId="{8E196B7E-2CD3-4B2D-9F2C-32DD6316DCDC}"/>
    <dgm:cxn modelId="{4AFF373A-E156-4A24-BACA-51899953F209}" type="presOf" srcId="{66B376A3-470B-4DFC-A47E-897C278B764E}" destId="{84455303-B692-463F-ACAF-82AF89723F49}" srcOrd="0" destOrd="0" presId="urn:microsoft.com/office/officeart/2008/layout/VerticalCurvedList"/>
    <dgm:cxn modelId="{70D0AF06-B491-40FD-AF9D-DEEC5493ABEB}" type="presOf" srcId="{8E196B7E-2CD3-4B2D-9F2C-32DD6316DCDC}" destId="{5D00F1D9-6C95-4970-8B93-E9CD22CD5269}" srcOrd="0" destOrd="0" presId="urn:microsoft.com/office/officeart/2008/layout/VerticalCurvedList"/>
    <dgm:cxn modelId="{D2F80254-7F20-444F-8A9F-40398BDFCB59}" type="presOf" srcId="{E818FDA9-C37E-4F88-92B8-41DDBC72DF24}" destId="{1765BADF-25C6-463B-9893-E17652E3D7DD}" srcOrd="0" destOrd="0" presId="urn:microsoft.com/office/officeart/2008/layout/VerticalCurvedList"/>
    <dgm:cxn modelId="{DB3F10BA-23EC-4C5B-A4EC-C20E22169D3F}" type="presOf" srcId="{91266B85-AEBC-47CC-97AC-44854019916D}" destId="{0FD1C663-269B-4686-8366-37453465CFB8}" srcOrd="0" destOrd="0" presId="urn:microsoft.com/office/officeart/2008/layout/VerticalCurvedList"/>
    <dgm:cxn modelId="{B20DB24F-94F4-4A82-87DC-F12FA4F5819C}" type="presOf" srcId="{A64CA1F7-6AE6-4614-8BDA-1DC1AFD817F1}" destId="{31586EE9-9BC4-42EB-A696-62121D20F242}" srcOrd="0" destOrd="0" presId="urn:microsoft.com/office/officeart/2008/layout/VerticalCurvedList"/>
    <dgm:cxn modelId="{AC619E0D-DF05-445C-BF8A-AA398A6BCB35}" srcId="{A64CA1F7-6AE6-4614-8BDA-1DC1AFD817F1}" destId="{1AC66831-8A1C-4417-AD77-43F789CA969B}" srcOrd="2" destOrd="0" parTransId="{5B871C2D-A301-476B-ACE2-2922CCCC1795}" sibTransId="{76030CD6-6347-4D8C-B040-38E745ED8016}"/>
    <dgm:cxn modelId="{E6EB5BD7-061D-489F-BCBA-078984BF8265}" type="presParOf" srcId="{31586EE9-9BC4-42EB-A696-62121D20F242}" destId="{5529F58A-6F2B-4AEC-8003-85F5290C2BB5}" srcOrd="0" destOrd="0" presId="urn:microsoft.com/office/officeart/2008/layout/VerticalCurvedList"/>
    <dgm:cxn modelId="{F1DFBA50-69C4-4A81-99F0-AEC7CB75410D}" type="presParOf" srcId="{5529F58A-6F2B-4AEC-8003-85F5290C2BB5}" destId="{2B5D3288-E0BD-46D1-9783-DD53C9CB3699}" srcOrd="0" destOrd="0" presId="urn:microsoft.com/office/officeart/2008/layout/VerticalCurvedList"/>
    <dgm:cxn modelId="{A7DDBCC9-8BBF-495D-B82B-FAB628F90E7D}" type="presParOf" srcId="{2B5D3288-E0BD-46D1-9783-DD53C9CB3699}" destId="{E00C7F00-6309-4B05-A689-6798E9F570F1}" srcOrd="0" destOrd="0" presId="urn:microsoft.com/office/officeart/2008/layout/VerticalCurvedList"/>
    <dgm:cxn modelId="{73E95DB7-814D-4B77-85D6-F0A31A74E59E}" type="presParOf" srcId="{2B5D3288-E0BD-46D1-9783-DD53C9CB3699}" destId="{5D00F1D9-6C95-4970-8B93-E9CD22CD5269}" srcOrd="1" destOrd="0" presId="urn:microsoft.com/office/officeart/2008/layout/VerticalCurvedList"/>
    <dgm:cxn modelId="{73EAE7E2-A44F-42F7-9ADA-51033751710E}" type="presParOf" srcId="{2B5D3288-E0BD-46D1-9783-DD53C9CB3699}" destId="{E519EB53-3BFF-43A0-8B17-0B2EFB20E672}" srcOrd="2" destOrd="0" presId="urn:microsoft.com/office/officeart/2008/layout/VerticalCurvedList"/>
    <dgm:cxn modelId="{956C0690-3297-4678-8ED8-7194E2B1A5E2}" type="presParOf" srcId="{2B5D3288-E0BD-46D1-9783-DD53C9CB3699}" destId="{2556BE6F-83A8-47F4-B525-ADF91DFF89D2}" srcOrd="3" destOrd="0" presId="urn:microsoft.com/office/officeart/2008/layout/VerticalCurvedList"/>
    <dgm:cxn modelId="{C2CA608E-09EA-44B1-98CC-EDE884801942}" type="presParOf" srcId="{5529F58A-6F2B-4AEC-8003-85F5290C2BB5}" destId="{0FD1C663-269B-4686-8366-37453465CFB8}" srcOrd="1" destOrd="0" presId="urn:microsoft.com/office/officeart/2008/layout/VerticalCurvedList"/>
    <dgm:cxn modelId="{5401D759-A93A-4304-A4C1-F51DF5692250}" type="presParOf" srcId="{5529F58A-6F2B-4AEC-8003-85F5290C2BB5}" destId="{A8655642-11DC-4D9F-A0BD-B33D316B9F79}" srcOrd="2" destOrd="0" presId="urn:microsoft.com/office/officeart/2008/layout/VerticalCurvedList"/>
    <dgm:cxn modelId="{F3132C9E-3D7E-4EB7-9515-33173B637BD4}" type="presParOf" srcId="{A8655642-11DC-4D9F-A0BD-B33D316B9F79}" destId="{C310CD83-DB90-44EF-845E-7E09CF7011C4}" srcOrd="0" destOrd="0" presId="urn:microsoft.com/office/officeart/2008/layout/VerticalCurvedList"/>
    <dgm:cxn modelId="{125461BA-D884-4E7F-B8AB-3579B030156F}" type="presParOf" srcId="{5529F58A-6F2B-4AEC-8003-85F5290C2BB5}" destId="{84455303-B692-463F-ACAF-82AF89723F49}" srcOrd="3" destOrd="0" presId="urn:microsoft.com/office/officeart/2008/layout/VerticalCurvedList"/>
    <dgm:cxn modelId="{094DC29E-5A2C-44DA-B88E-7E41421E26E9}" type="presParOf" srcId="{5529F58A-6F2B-4AEC-8003-85F5290C2BB5}" destId="{5C8EBC6C-C809-465F-9668-1BFE40ABDE3B}" srcOrd="4" destOrd="0" presId="urn:microsoft.com/office/officeart/2008/layout/VerticalCurvedList"/>
    <dgm:cxn modelId="{5F9B5095-BFDA-4A6F-B4D1-BD859F82EEFD}" type="presParOf" srcId="{5C8EBC6C-C809-465F-9668-1BFE40ABDE3B}" destId="{8EEC0669-A913-45BE-B5CA-FA8263E5C4BD}" srcOrd="0" destOrd="0" presId="urn:microsoft.com/office/officeart/2008/layout/VerticalCurvedList"/>
    <dgm:cxn modelId="{AF0CF2AE-C7AB-4998-91EE-ABAB26827344}" type="presParOf" srcId="{5529F58A-6F2B-4AEC-8003-85F5290C2BB5}" destId="{CC278C1F-67CC-4320-AE2C-F348CD045739}" srcOrd="5" destOrd="0" presId="urn:microsoft.com/office/officeart/2008/layout/VerticalCurvedList"/>
    <dgm:cxn modelId="{AF925647-E493-4A69-ADA4-BD5F6F5B4113}" type="presParOf" srcId="{5529F58A-6F2B-4AEC-8003-85F5290C2BB5}" destId="{96D696D6-3397-4233-9B60-1EAAD25922D3}" srcOrd="6" destOrd="0" presId="urn:microsoft.com/office/officeart/2008/layout/VerticalCurvedList"/>
    <dgm:cxn modelId="{458FCE6E-BDDE-4ACA-BEB5-B1D8EDC07E73}" type="presParOf" srcId="{96D696D6-3397-4233-9B60-1EAAD25922D3}" destId="{24597F18-FA20-4D8F-84B7-23F8189D64E0}" srcOrd="0" destOrd="0" presId="urn:microsoft.com/office/officeart/2008/layout/VerticalCurvedList"/>
    <dgm:cxn modelId="{881AA684-7DA1-4181-8592-94EB112E0BD1}" type="presParOf" srcId="{5529F58A-6F2B-4AEC-8003-85F5290C2BB5}" destId="{1765BADF-25C6-463B-9893-E17652E3D7DD}" srcOrd="7" destOrd="0" presId="urn:microsoft.com/office/officeart/2008/layout/VerticalCurvedList"/>
    <dgm:cxn modelId="{66A56E97-AE66-4821-9283-D8A67AD719C4}" type="presParOf" srcId="{5529F58A-6F2B-4AEC-8003-85F5290C2BB5}" destId="{618A5E05-D846-4324-B63C-22D457755945}" srcOrd="8" destOrd="0" presId="urn:microsoft.com/office/officeart/2008/layout/VerticalCurvedList"/>
    <dgm:cxn modelId="{003FD9C6-8187-48A8-9F77-7DDC2BD8C6B1}" type="presParOf" srcId="{618A5E05-D846-4324-B63C-22D457755945}" destId="{F0C4242F-4677-4824-9BBE-2C17F2689BD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FA2C984-AA1C-49AE-98DC-7E7C59936293}" type="doc">
      <dgm:prSet loTypeId="urn:microsoft.com/office/officeart/2005/8/layout/chevron2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13FE65A4-C2D0-4366-B7E4-0CF3839DD1C1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C00000"/>
              </a:solidFill>
            </a:rPr>
            <a:t>соблюдение требований Порядка ГИА, </a:t>
          </a:r>
          <a:r>
            <a:rPr lang="ru-RU" sz="2400" b="1" dirty="0" smtClean="0">
              <a:solidFill>
                <a:srgbClr val="002060"/>
              </a:solidFill>
            </a:rPr>
            <a:t>запрет на перемещение по аудитории и общение с участниками во время экзамена, вынос из аудитории КИМ</a:t>
          </a:r>
          <a:endParaRPr lang="ru-RU" sz="2100" dirty="0"/>
        </a:p>
      </dgm:t>
    </dgm:pt>
    <dgm:pt modelId="{319F0120-AA23-4A0D-BD21-A750357A6EE9}" type="parTrans" cxnId="{564182AD-32B6-49FE-86F3-A8016596DDFC}">
      <dgm:prSet/>
      <dgm:spPr/>
      <dgm:t>
        <a:bodyPr/>
        <a:lstStyle/>
        <a:p>
          <a:endParaRPr lang="ru-RU"/>
        </a:p>
      </dgm:t>
    </dgm:pt>
    <dgm:pt modelId="{EA200B2C-8D96-4DB5-8D4D-A51B1C54ED58}" type="sibTrans" cxnId="{564182AD-32B6-49FE-86F3-A8016596DDFC}">
      <dgm:prSet/>
      <dgm:spPr/>
      <dgm:t>
        <a:bodyPr/>
        <a:lstStyle/>
        <a:p>
          <a:endParaRPr lang="ru-RU"/>
        </a:p>
      </dgm:t>
    </dgm:pt>
    <dgm:pt modelId="{699981AB-2BAD-4C39-8588-20A185E0449A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32507B05-59BF-4D85-98E1-9A6D19226453}" type="parTrans" cxnId="{E4E537ED-61F5-4BA3-B598-2AC855E74D5A}">
      <dgm:prSet/>
      <dgm:spPr/>
      <dgm:t>
        <a:bodyPr/>
        <a:lstStyle/>
        <a:p>
          <a:endParaRPr lang="ru-RU"/>
        </a:p>
      </dgm:t>
    </dgm:pt>
    <dgm:pt modelId="{F587A3D1-2C67-477E-9D15-F78D29CA5E76}" type="sibTrans" cxnId="{E4E537ED-61F5-4BA3-B598-2AC855E74D5A}">
      <dgm:prSet/>
      <dgm:spPr/>
      <dgm:t>
        <a:bodyPr/>
        <a:lstStyle/>
        <a:p>
          <a:endParaRPr lang="ru-RU"/>
        </a:p>
      </dgm:t>
    </dgm:pt>
    <dgm:pt modelId="{B552442C-3B6E-456F-B61B-AA4B701B00CC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C00000"/>
              </a:solidFill>
            </a:rPr>
            <a:t>запрет на наличие </a:t>
          </a:r>
          <a:r>
            <a:rPr lang="ru-RU" sz="2400" b="1" dirty="0" smtClean="0">
              <a:solidFill>
                <a:srgbClr val="002060"/>
              </a:solidFill>
            </a:rPr>
            <a:t>средств связи, ЭВТ, фото-видео-аудио аппаратуры, справочные материалы, иные средства хранения и передачи информации</a:t>
          </a:r>
          <a:endParaRPr lang="ru-RU" sz="2400" b="1" dirty="0">
            <a:solidFill>
              <a:srgbClr val="002060"/>
            </a:solidFill>
          </a:endParaRPr>
        </a:p>
      </dgm:t>
    </dgm:pt>
    <dgm:pt modelId="{F357716C-C093-4D33-832F-6D379D890F1E}" type="parTrans" cxnId="{16C6AE29-F0C0-47CD-BD54-5C99520A2B92}">
      <dgm:prSet/>
      <dgm:spPr/>
      <dgm:t>
        <a:bodyPr/>
        <a:lstStyle/>
        <a:p>
          <a:endParaRPr lang="ru-RU"/>
        </a:p>
      </dgm:t>
    </dgm:pt>
    <dgm:pt modelId="{55FE9D7D-3CA9-43D9-82A2-A4E0BC352F6C}" type="sibTrans" cxnId="{16C6AE29-F0C0-47CD-BD54-5C99520A2B92}">
      <dgm:prSet/>
      <dgm:spPr/>
      <dgm:t>
        <a:bodyPr/>
        <a:lstStyle/>
        <a:p>
          <a:endParaRPr lang="ru-RU"/>
        </a:p>
      </dgm:t>
    </dgm:pt>
    <dgm:pt modelId="{1020DAF6-1E0A-4583-AB9F-0F72C9DCB15D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E5F69DCC-DD4D-4ABD-981A-E67F098F37FB}" type="parTrans" cxnId="{22DE4651-3FE1-4CA6-B7A2-76289765021D}">
      <dgm:prSet/>
      <dgm:spPr/>
      <dgm:t>
        <a:bodyPr/>
        <a:lstStyle/>
        <a:p>
          <a:endParaRPr lang="ru-RU"/>
        </a:p>
      </dgm:t>
    </dgm:pt>
    <dgm:pt modelId="{354653F6-DDEC-4797-8D2E-76A7EBEA1ABA}" type="sibTrans" cxnId="{22DE4651-3FE1-4CA6-B7A2-76289765021D}">
      <dgm:prSet/>
      <dgm:spPr/>
      <dgm:t>
        <a:bodyPr/>
        <a:lstStyle/>
        <a:p>
          <a:endParaRPr lang="ru-RU"/>
        </a:p>
      </dgm:t>
    </dgm:pt>
    <dgm:pt modelId="{0DE4A37B-A93D-44D3-8654-75445B16E1A2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C00000"/>
              </a:solidFill>
            </a:rPr>
            <a:t>Иметь при себе:</a:t>
          </a:r>
          <a:r>
            <a:rPr lang="ru-RU" sz="2400" dirty="0" smtClean="0"/>
            <a:t> </a:t>
          </a:r>
          <a:r>
            <a:rPr lang="ru-RU" sz="2400" b="1" dirty="0" err="1" smtClean="0">
              <a:solidFill>
                <a:srgbClr val="002060"/>
              </a:solidFill>
            </a:rPr>
            <a:t>гелевую</a:t>
          </a:r>
          <a:r>
            <a:rPr lang="ru-RU" sz="2400" b="1" dirty="0" smtClean="0">
              <a:solidFill>
                <a:srgbClr val="002060"/>
              </a:solidFill>
            </a:rPr>
            <a:t> ручку с чернилами черного цвета, документ, удостоверяющий личность, разрешенные средства обучения, лекарства и питание (при необходимости)</a:t>
          </a:r>
          <a:endParaRPr lang="ru-RU" sz="2400" b="1" dirty="0">
            <a:solidFill>
              <a:srgbClr val="002060"/>
            </a:solidFill>
          </a:endParaRPr>
        </a:p>
      </dgm:t>
    </dgm:pt>
    <dgm:pt modelId="{6A679B5E-FE24-4122-954F-6EDB126EE844}" type="parTrans" cxnId="{17CB3A80-11FC-42BC-894B-B7C88774727A}">
      <dgm:prSet/>
      <dgm:spPr/>
      <dgm:t>
        <a:bodyPr/>
        <a:lstStyle/>
        <a:p>
          <a:endParaRPr lang="ru-RU"/>
        </a:p>
      </dgm:t>
    </dgm:pt>
    <dgm:pt modelId="{980B53D7-CF68-4E58-A649-85233A98FFBD}" type="sibTrans" cxnId="{17CB3A80-11FC-42BC-894B-B7C88774727A}">
      <dgm:prSet/>
      <dgm:spPr/>
      <dgm:t>
        <a:bodyPr/>
        <a:lstStyle/>
        <a:p>
          <a:endParaRPr lang="ru-RU"/>
        </a:p>
      </dgm:t>
    </dgm:pt>
    <dgm:pt modelId="{30C8C3B4-839D-4D53-8BF5-26ABAA92CF5A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D2D73FFE-1728-48D3-8914-B35975891EC6}" type="sibTrans" cxnId="{5DB5BF70-77B6-461B-864B-2C0A4CE0D3D9}">
      <dgm:prSet/>
      <dgm:spPr/>
      <dgm:t>
        <a:bodyPr/>
        <a:lstStyle/>
        <a:p>
          <a:endParaRPr lang="ru-RU"/>
        </a:p>
      </dgm:t>
    </dgm:pt>
    <dgm:pt modelId="{A6258E24-3277-4CA8-9BEF-67C89D4FBD83}" type="parTrans" cxnId="{5DB5BF70-77B6-461B-864B-2C0A4CE0D3D9}">
      <dgm:prSet/>
      <dgm:spPr/>
      <dgm:t>
        <a:bodyPr/>
        <a:lstStyle/>
        <a:p>
          <a:endParaRPr lang="ru-RU"/>
        </a:p>
      </dgm:t>
    </dgm:pt>
    <dgm:pt modelId="{B69DDFBD-006F-4343-9A5B-487CBD5BE813}" type="pres">
      <dgm:prSet presAssocID="{FFA2C984-AA1C-49AE-98DC-7E7C5993629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D62D8FC-755B-4E3B-87AA-3C0FE202CDB5}" type="pres">
      <dgm:prSet presAssocID="{30C8C3B4-839D-4D53-8BF5-26ABAA92CF5A}" presName="composite" presStyleCnt="0"/>
      <dgm:spPr/>
    </dgm:pt>
    <dgm:pt modelId="{879A906C-2A4A-4AD3-BC68-3EB54BBF3DF4}" type="pres">
      <dgm:prSet presAssocID="{30C8C3B4-839D-4D53-8BF5-26ABAA92CF5A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05C829-9681-4A0E-A64E-E0F65F88A30D}" type="pres">
      <dgm:prSet presAssocID="{30C8C3B4-839D-4D53-8BF5-26ABAA92CF5A}" presName="descendantText" presStyleLbl="alignAcc1" presStyleIdx="0" presStyleCnt="3" custScaleX="100393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9F7090-7E75-47B1-880C-72353F0BBE0D}" type="pres">
      <dgm:prSet presAssocID="{D2D73FFE-1728-48D3-8914-B35975891EC6}" presName="sp" presStyleCnt="0"/>
      <dgm:spPr/>
    </dgm:pt>
    <dgm:pt modelId="{1812242A-2AB8-48AF-9B3A-6A70C1482A65}" type="pres">
      <dgm:prSet presAssocID="{699981AB-2BAD-4C39-8588-20A185E0449A}" presName="composite" presStyleCnt="0"/>
      <dgm:spPr/>
    </dgm:pt>
    <dgm:pt modelId="{86E3CBDB-2288-494C-AAF5-B02BC8F4C9ED}" type="pres">
      <dgm:prSet presAssocID="{699981AB-2BAD-4C39-8588-20A185E0449A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8EA630-2FD4-49A9-971E-7B9745D85ADA}" type="pres">
      <dgm:prSet presAssocID="{699981AB-2BAD-4C39-8588-20A185E0449A}" presName="descendantText" presStyleLbl="alignAcc1" presStyleIdx="1" presStyleCnt="3" custScaleX="998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CEC02B-CA39-41BC-84E2-D6E748CF9B09}" type="pres">
      <dgm:prSet presAssocID="{F587A3D1-2C67-477E-9D15-F78D29CA5E76}" presName="sp" presStyleCnt="0"/>
      <dgm:spPr/>
    </dgm:pt>
    <dgm:pt modelId="{98D06EB4-DAA4-43EF-883E-8842C4754AB9}" type="pres">
      <dgm:prSet presAssocID="{1020DAF6-1E0A-4583-AB9F-0F72C9DCB15D}" presName="composite" presStyleCnt="0"/>
      <dgm:spPr/>
    </dgm:pt>
    <dgm:pt modelId="{B43DF5B2-A951-455D-A191-A28DCE942042}" type="pres">
      <dgm:prSet presAssocID="{1020DAF6-1E0A-4583-AB9F-0F72C9DCB15D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5D1F1F-0349-49FA-90C5-1A8A396544FE}" type="pres">
      <dgm:prSet presAssocID="{1020DAF6-1E0A-4583-AB9F-0F72C9DCB15D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64182AD-32B6-49FE-86F3-A8016596DDFC}" srcId="{30C8C3B4-839D-4D53-8BF5-26ABAA92CF5A}" destId="{13FE65A4-C2D0-4366-B7E4-0CF3839DD1C1}" srcOrd="0" destOrd="0" parTransId="{319F0120-AA23-4A0D-BD21-A750357A6EE9}" sibTransId="{EA200B2C-8D96-4DB5-8D4D-A51B1C54ED58}"/>
    <dgm:cxn modelId="{3E98CDB0-CCEB-41BE-A007-FCBD1167A5FD}" type="presOf" srcId="{FFA2C984-AA1C-49AE-98DC-7E7C59936293}" destId="{B69DDFBD-006F-4343-9A5B-487CBD5BE813}" srcOrd="0" destOrd="0" presId="urn:microsoft.com/office/officeart/2005/8/layout/chevron2"/>
    <dgm:cxn modelId="{16C6AE29-F0C0-47CD-BD54-5C99520A2B92}" srcId="{699981AB-2BAD-4C39-8588-20A185E0449A}" destId="{B552442C-3B6E-456F-B61B-AA4B701B00CC}" srcOrd="0" destOrd="0" parTransId="{F357716C-C093-4D33-832F-6D379D890F1E}" sibTransId="{55FE9D7D-3CA9-43D9-82A2-A4E0BC352F6C}"/>
    <dgm:cxn modelId="{5DB5BF70-77B6-461B-864B-2C0A4CE0D3D9}" srcId="{FFA2C984-AA1C-49AE-98DC-7E7C59936293}" destId="{30C8C3B4-839D-4D53-8BF5-26ABAA92CF5A}" srcOrd="0" destOrd="0" parTransId="{A6258E24-3277-4CA8-9BEF-67C89D4FBD83}" sibTransId="{D2D73FFE-1728-48D3-8914-B35975891EC6}"/>
    <dgm:cxn modelId="{F62FE84B-75D0-4BCA-B394-C6CF2B41F53C}" type="presOf" srcId="{0DE4A37B-A93D-44D3-8654-75445B16E1A2}" destId="{335D1F1F-0349-49FA-90C5-1A8A396544FE}" srcOrd="0" destOrd="0" presId="urn:microsoft.com/office/officeart/2005/8/layout/chevron2"/>
    <dgm:cxn modelId="{C565AC28-9000-43BA-A43F-9E016CF66AFE}" type="presOf" srcId="{699981AB-2BAD-4C39-8588-20A185E0449A}" destId="{86E3CBDB-2288-494C-AAF5-B02BC8F4C9ED}" srcOrd="0" destOrd="0" presId="urn:microsoft.com/office/officeart/2005/8/layout/chevron2"/>
    <dgm:cxn modelId="{51F3E6AA-55C2-45A3-9E5F-54C7764C784B}" type="presOf" srcId="{1020DAF6-1E0A-4583-AB9F-0F72C9DCB15D}" destId="{B43DF5B2-A951-455D-A191-A28DCE942042}" srcOrd="0" destOrd="0" presId="urn:microsoft.com/office/officeart/2005/8/layout/chevron2"/>
    <dgm:cxn modelId="{29BB2D87-A509-468A-A99C-051D4FDA008C}" type="presOf" srcId="{13FE65A4-C2D0-4366-B7E4-0CF3839DD1C1}" destId="{5005C829-9681-4A0E-A64E-E0F65F88A30D}" srcOrd="0" destOrd="0" presId="urn:microsoft.com/office/officeart/2005/8/layout/chevron2"/>
    <dgm:cxn modelId="{E4E537ED-61F5-4BA3-B598-2AC855E74D5A}" srcId="{FFA2C984-AA1C-49AE-98DC-7E7C59936293}" destId="{699981AB-2BAD-4C39-8588-20A185E0449A}" srcOrd="1" destOrd="0" parTransId="{32507B05-59BF-4D85-98E1-9A6D19226453}" sibTransId="{F587A3D1-2C67-477E-9D15-F78D29CA5E76}"/>
    <dgm:cxn modelId="{17CB3A80-11FC-42BC-894B-B7C88774727A}" srcId="{1020DAF6-1E0A-4583-AB9F-0F72C9DCB15D}" destId="{0DE4A37B-A93D-44D3-8654-75445B16E1A2}" srcOrd="0" destOrd="0" parTransId="{6A679B5E-FE24-4122-954F-6EDB126EE844}" sibTransId="{980B53D7-CF68-4E58-A649-85233A98FFBD}"/>
    <dgm:cxn modelId="{21262F75-0EE8-4FBD-9A5C-044CBD837E1B}" type="presOf" srcId="{B552442C-3B6E-456F-B61B-AA4B701B00CC}" destId="{A68EA630-2FD4-49A9-971E-7B9745D85ADA}" srcOrd="0" destOrd="0" presId="urn:microsoft.com/office/officeart/2005/8/layout/chevron2"/>
    <dgm:cxn modelId="{0865728F-727D-45DE-8411-70735198B630}" type="presOf" srcId="{30C8C3B4-839D-4D53-8BF5-26ABAA92CF5A}" destId="{879A906C-2A4A-4AD3-BC68-3EB54BBF3DF4}" srcOrd="0" destOrd="0" presId="urn:microsoft.com/office/officeart/2005/8/layout/chevron2"/>
    <dgm:cxn modelId="{22DE4651-3FE1-4CA6-B7A2-76289765021D}" srcId="{FFA2C984-AA1C-49AE-98DC-7E7C59936293}" destId="{1020DAF6-1E0A-4583-AB9F-0F72C9DCB15D}" srcOrd="2" destOrd="0" parTransId="{E5F69DCC-DD4D-4ABD-981A-E67F098F37FB}" sibTransId="{354653F6-DDEC-4797-8D2E-76A7EBEA1ABA}"/>
    <dgm:cxn modelId="{5E584399-8EF4-43EF-95F2-C94CB8F5EEA1}" type="presParOf" srcId="{B69DDFBD-006F-4343-9A5B-487CBD5BE813}" destId="{6D62D8FC-755B-4E3B-87AA-3C0FE202CDB5}" srcOrd="0" destOrd="0" presId="urn:microsoft.com/office/officeart/2005/8/layout/chevron2"/>
    <dgm:cxn modelId="{FF5645E5-F45B-4BB4-94A2-BB53BEBCCE4C}" type="presParOf" srcId="{6D62D8FC-755B-4E3B-87AA-3C0FE202CDB5}" destId="{879A906C-2A4A-4AD3-BC68-3EB54BBF3DF4}" srcOrd="0" destOrd="0" presId="urn:microsoft.com/office/officeart/2005/8/layout/chevron2"/>
    <dgm:cxn modelId="{7F0CDC81-F3E0-4B20-8A23-F8D96E9364E6}" type="presParOf" srcId="{6D62D8FC-755B-4E3B-87AA-3C0FE202CDB5}" destId="{5005C829-9681-4A0E-A64E-E0F65F88A30D}" srcOrd="1" destOrd="0" presId="urn:microsoft.com/office/officeart/2005/8/layout/chevron2"/>
    <dgm:cxn modelId="{8ECD7CBD-96B2-40B6-BC6F-64D3558D1257}" type="presParOf" srcId="{B69DDFBD-006F-4343-9A5B-487CBD5BE813}" destId="{B59F7090-7E75-47B1-880C-72353F0BBE0D}" srcOrd="1" destOrd="0" presId="urn:microsoft.com/office/officeart/2005/8/layout/chevron2"/>
    <dgm:cxn modelId="{33E08DE7-79E6-441F-915F-37B75FE66108}" type="presParOf" srcId="{B69DDFBD-006F-4343-9A5B-487CBD5BE813}" destId="{1812242A-2AB8-48AF-9B3A-6A70C1482A65}" srcOrd="2" destOrd="0" presId="urn:microsoft.com/office/officeart/2005/8/layout/chevron2"/>
    <dgm:cxn modelId="{41EB5225-8B7E-4666-B1E4-66032D29B481}" type="presParOf" srcId="{1812242A-2AB8-48AF-9B3A-6A70C1482A65}" destId="{86E3CBDB-2288-494C-AAF5-B02BC8F4C9ED}" srcOrd="0" destOrd="0" presId="urn:microsoft.com/office/officeart/2005/8/layout/chevron2"/>
    <dgm:cxn modelId="{61B755D1-A49B-4F36-A812-772372D4C816}" type="presParOf" srcId="{1812242A-2AB8-48AF-9B3A-6A70C1482A65}" destId="{A68EA630-2FD4-49A9-971E-7B9745D85ADA}" srcOrd="1" destOrd="0" presId="urn:microsoft.com/office/officeart/2005/8/layout/chevron2"/>
    <dgm:cxn modelId="{DAE44C42-D8BC-4F16-B3DE-C6948FC46AEA}" type="presParOf" srcId="{B69DDFBD-006F-4343-9A5B-487CBD5BE813}" destId="{FBCEC02B-CA39-41BC-84E2-D6E748CF9B09}" srcOrd="3" destOrd="0" presId="urn:microsoft.com/office/officeart/2005/8/layout/chevron2"/>
    <dgm:cxn modelId="{3426BE84-D0C0-4F69-AE60-4C5B7A10180B}" type="presParOf" srcId="{B69DDFBD-006F-4343-9A5B-487CBD5BE813}" destId="{98D06EB4-DAA4-43EF-883E-8842C4754AB9}" srcOrd="4" destOrd="0" presId="urn:microsoft.com/office/officeart/2005/8/layout/chevron2"/>
    <dgm:cxn modelId="{E444680F-1745-42A5-9EA0-33689BC4D980}" type="presParOf" srcId="{98D06EB4-DAA4-43EF-883E-8842C4754AB9}" destId="{B43DF5B2-A951-455D-A191-A28DCE942042}" srcOrd="0" destOrd="0" presId="urn:microsoft.com/office/officeart/2005/8/layout/chevron2"/>
    <dgm:cxn modelId="{D9606712-FF4B-4131-8F90-263342CCF50B}" type="presParOf" srcId="{98D06EB4-DAA4-43EF-883E-8842C4754AB9}" destId="{335D1F1F-0349-49FA-90C5-1A8A396544F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10C340E-FD04-4796-A088-871685EF7D1A}" type="doc">
      <dgm:prSet loTypeId="urn:microsoft.com/office/officeart/2005/8/layout/cycle6" loCatId="cycle" qsTypeId="urn:microsoft.com/office/officeart/2005/8/quickstyle/simple3" qsCatId="simple" csTypeId="urn:microsoft.com/office/officeart/2005/8/colors/accent3_4" csCatId="accent3" phldr="1"/>
      <dgm:spPr/>
      <dgm:t>
        <a:bodyPr/>
        <a:lstStyle/>
        <a:p>
          <a:endParaRPr lang="ru-RU"/>
        </a:p>
      </dgm:t>
    </dgm:pt>
    <dgm:pt modelId="{134837C8-F34A-4711-A7EC-B22CD6B9E4BD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bg1"/>
              </a:solidFill>
            </a:rPr>
            <a:t>Информационное сопровождение ГИА</a:t>
          </a:r>
          <a:endParaRPr lang="ru-RU" sz="2000" b="1" dirty="0">
            <a:solidFill>
              <a:schemeClr val="bg1"/>
            </a:solidFill>
          </a:endParaRPr>
        </a:p>
      </dgm:t>
    </dgm:pt>
    <dgm:pt modelId="{21D5AC45-24D1-49C7-B8B9-9AE6BD681452}" type="parTrans" cxnId="{3365E476-2889-408A-9287-4A45A8EB911F}">
      <dgm:prSet/>
      <dgm:spPr/>
      <dgm:t>
        <a:bodyPr/>
        <a:lstStyle/>
        <a:p>
          <a:endParaRPr lang="ru-RU"/>
        </a:p>
      </dgm:t>
    </dgm:pt>
    <dgm:pt modelId="{22142003-6009-48D6-AA1E-D705ACBB4809}" type="sibTrans" cxnId="{3365E476-2889-408A-9287-4A45A8EB911F}">
      <dgm:prSet/>
      <dgm:spPr/>
      <dgm:t>
        <a:bodyPr/>
        <a:lstStyle/>
        <a:p>
          <a:endParaRPr lang="ru-RU"/>
        </a:p>
      </dgm:t>
    </dgm:pt>
    <dgm:pt modelId="{A0D82EEA-819F-478E-A50F-62F782C84494}">
      <dgm:prSet custT="1"/>
      <dgm:spPr/>
      <dgm:t>
        <a:bodyPr/>
        <a:lstStyle/>
        <a:p>
          <a:r>
            <a:rPr lang="ru-RU" sz="1600" b="1" dirty="0" smtClean="0">
              <a:solidFill>
                <a:srgbClr val="C00000"/>
              </a:solidFill>
            </a:rPr>
            <a:t>«Навигатор ГИА» </a:t>
          </a:r>
          <a:r>
            <a:rPr lang="en-US" sz="1600" b="1" dirty="0" smtClean="0">
              <a:solidFill>
                <a:srgbClr val="C00000"/>
              </a:solidFill>
            </a:rPr>
            <a:t>https://obrnadzor.gov.ru/navigator-gia/</a:t>
          </a:r>
          <a:endParaRPr lang="ru-RU" sz="1600" b="1" dirty="0">
            <a:solidFill>
              <a:srgbClr val="C00000"/>
            </a:solidFill>
          </a:endParaRPr>
        </a:p>
      </dgm:t>
    </dgm:pt>
    <dgm:pt modelId="{963A8C48-45CB-4C07-8F29-8ED6567DF0DA}" type="parTrans" cxnId="{B6312B93-B0EA-4014-9D89-8C101A8DABAC}">
      <dgm:prSet/>
      <dgm:spPr/>
      <dgm:t>
        <a:bodyPr/>
        <a:lstStyle/>
        <a:p>
          <a:endParaRPr lang="ru-RU"/>
        </a:p>
      </dgm:t>
    </dgm:pt>
    <dgm:pt modelId="{2E746538-89E1-44DB-9845-BB25B1394FEA}" type="sibTrans" cxnId="{B6312B93-B0EA-4014-9D89-8C101A8DABAC}">
      <dgm:prSet/>
      <dgm:spPr/>
      <dgm:t>
        <a:bodyPr/>
        <a:lstStyle/>
        <a:p>
          <a:endParaRPr lang="ru-RU"/>
        </a:p>
      </dgm:t>
    </dgm:pt>
    <dgm:pt modelId="{B252CB27-9F3D-42F3-9A86-960AE2C9195F}">
      <dgm:prSet/>
      <dgm:spPr/>
      <dgm:t>
        <a:bodyPr/>
        <a:lstStyle/>
        <a:p>
          <a:r>
            <a:rPr lang="ru-RU" b="1" dirty="0" smtClean="0">
              <a:solidFill>
                <a:srgbClr val="C00000"/>
              </a:solidFill>
            </a:rPr>
            <a:t>Официальный сайт </a:t>
          </a:r>
          <a:r>
            <a:rPr lang="ru-RU" b="1" dirty="0" err="1" smtClean="0">
              <a:solidFill>
                <a:srgbClr val="C00000"/>
              </a:solidFill>
            </a:rPr>
            <a:t>Рособрнадзора</a:t>
          </a:r>
          <a:r>
            <a:rPr lang="ru-RU" b="1" dirty="0" smtClean="0">
              <a:solidFill>
                <a:srgbClr val="C00000"/>
              </a:solidFill>
            </a:rPr>
            <a:t> https://obrnadzor.gov.ru/gia/</a:t>
          </a:r>
          <a:endParaRPr lang="ru-RU" b="1" dirty="0">
            <a:solidFill>
              <a:srgbClr val="C00000"/>
            </a:solidFill>
          </a:endParaRPr>
        </a:p>
      </dgm:t>
    </dgm:pt>
    <dgm:pt modelId="{4DFC666A-2AC7-4643-9B17-511FFC7770B7}" type="parTrans" cxnId="{B3114A2F-4351-464F-A00C-75BCFD68E670}">
      <dgm:prSet/>
      <dgm:spPr/>
      <dgm:t>
        <a:bodyPr/>
        <a:lstStyle/>
        <a:p>
          <a:endParaRPr lang="ru-RU"/>
        </a:p>
      </dgm:t>
    </dgm:pt>
    <dgm:pt modelId="{E63EBD38-766E-42F7-A319-E2C3ACC893AC}" type="sibTrans" cxnId="{B3114A2F-4351-464F-A00C-75BCFD68E670}">
      <dgm:prSet/>
      <dgm:spPr/>
      <dgm:t>
        <a:bodyPr/>
        <a:lstStyle/>
        <a:p>
          <a:endParaRPr lang="ru-RU"/>
        </a:p>
      </dgm:t>
    </dgm:pt>
    <dgm:pt modelId="{404F4288-FE48-4D24-A657-A263A6537A26}">
      <dgm:prSet custT="1"/>
      <dgm:spPr/>
      <dgm:t>
        <a:bodyPr/>
        <a:lstStyle/>
        <a:p>
          <a:r>
            <a:rPr lang="ru-RU" sz="1600" b="1" dirty="0" smtClean="0">
              <a:solidFill>
                <a:srgbClr val="C00000"/>
              </a:solidFill>
            </a:rPr>
            <a:t>Открытый банк заданий ЕГЭ </a:t>
          </a:r>
        </a:p>
        <a:p>
          <a:r>
            <a:rPr lang="ru-RU" sz="1600" b="1" dirty="0" smtClean="0">
              <a:solidFill>
                <a:srgbClr val="C00000"/>
              </a:solidFill>
            </a:rPr>
            <a:t>на сайте ФИПИ</a:t>
          </a:r>
        </a:p>
        <a:p>
          <a:r>
            <a:rPr lang="en-US" sz="1600" b="1" dirty="0" smtClean="0">
              <a:solidFill>
                <a:srgbClr val="C00000"/>
              </a:solidFill>
            </a:rPr>
            <a:t> https://fipi.ru/ege/</a:t>
          </a:r>
          <a:endParaRPr lang="ru-RU" sz="1600" b="1" dirty="0">
            <a:solidFill>
              <a:srgbClr val="C00000"/>
            </a:solidFill>
          </a:endParaRPr>
        </a:p>
      </dgm:t>
    </dgm:pt>
    <dgm:pt modelId="{374D8D4C-51A9-4541-92E9-1E465C836860}" type="parTrans" cxnId="{AFD0171E-1849-4355-BF89-5EB7FBC646FB}">
      <dgm:prSet/>
      <dgm:spPr/>
      <dgm:t>
        <a:bodyPr/>
        <a:lstStyle/>
        <a:p>
          <a:endParaRPr lang="ru-RU"/>
        </a:p>
      </dgm:t>
    </dgm:pt>
    <dgm:pt modelId="{6C785C92-6FE2-466C-AAB7-8724C7B75875}" type="sibTrans" cxnId="{AFD0171E-1849-4355-BF89-5EB7FBC646FB}">
      <dgm:prSet/>
      <dgm:spPr/>
      <dgm:t>
        <a:bodyPr/>
        <a:lstStyle/>
        <a:p>
          <a:endParaRPr lang="ru-RU"/>
        </a:p>
      </dgm:t>
    </dgm:pt>
    <dgm:pt modelId="{33A9DE16-EBD9-4C8D-9E84-708C198E1ACC}">
      <dgm:prSet custT="1"/>
      <dgm:spPr/>
      <dgm:t>
        <a:bodyPr/>
        <a:lstStyle/>
        <a:p>
          <a:r>
            <a:rPr lang="ru-RU" sz="1600" b="1" dirty="0" smtClean="0">
              <a:solidFill>
                <a:srgbClr val="C00000"/>
              </a:solidFill>
            </a:rPr>
            <a:t>Региональный центр обработки информации</a:t>
          </a:r>
        </a:p>
        <a:p>
          <a:r>
            <a:rPr lang="en-US" sz="1600" b="1" dirty="0" smtClean="0">
              <a:solidFill>
                <a:srgbClr val="C00000"/>
              </a:solidFill>
            </a:rPr>
            <a:t>http://rcmko.ru/</a:t>
          </a:r>
          <a:endParaRPr lang="ru-RU" sz="1600" b="1" dirty="0">
            <a:solidFill>
              <a:srgbClr val="C00000"/>
            </a:solidFill>
          </a:endParaRPr>
        </a:p>
      </dgm:t>
    </dgm:pt>
    <dgm:pt modelId="{87D39716-5206-47B3-B1B1-4E90ABC011D4}" type="parTrans" cxnId="{D03A442E-269D-4390-A5B2-3F17578CD348}">
      <dgm:prSet/>
      <dgm:spPr/>
      <dgm:t>
        <a:bodyPr/>
        <a:lstStyle/>
        <a:p>
          <a:endParaRPr lang="ru-RU"/>
        </a:p>
      </dgm:t>
    </dgm:pt>
    <dgm:pt modelId="{3CE6BB49-CF8A-4EE9-BE1C-857787A5C350}" type="sibTrans" cxnId="{D03A442E-269D-4390-A5B2-3F17578CD348}">
      <dgm:prSet/>
      <dgm:spPr/>
      <dgm:t>
        <a:bodyPr/>
        <a:lstStyle/>
        <a:p>
          <a:endParaRPr lang="ru-RU"/>
        </a:p>
      </dgm:t>
    </dgm:pt>
    <dgm:pt modelId="{E51F790A-7241-4C8D-94EC-1CD0DB86B039}">
      <dgm:prSet custT="1"/>
      <dgm:spPr/>
      <dgm:t>
        <a:bodyPr/>
        <a:lstStyle/>
        <a:p>
          <a:r>
            <a:rPr lang="ru-RU" sz="1800" b="1" dirty="0" smtClean="0">
              <a:solidFill>
                <a:srgbClr val="C00000"/>
              </a:solidFill>
            </a:rPr>
            <a:t>Сервис проверки результатов</a:t>
          </a:r>
        </a:p>
        <a:p>
          <a:r>
            <a:rPr lang="en-US" sz="1800" b="1" dirty="0" smtClean="0">
              <a:solidFill>
                <a:srgbClr val="C00000"/>
              </a:solidFill>
            </a:rPr>
            <a:t>https://checkege.rustest.ru/</a:t>
          </a:r>
          <a:endParaRPr lang="ru-RU" sz="1800" b="1" dirty="0">
            <a:solidFill>
              <a:srgbClr val="C00000"/>
            </a:solidFill>
          </a:endParaRPr>
        </a:p>
      </dgm:t>
    </dgm:pt>
    <dgm:pt modelId="{0EDDA4D4-BBD5-4EA5-8670-97ABC3CDBF01}" type="parTrans" cxnId="{B016000D-3579-4629-A45B-E4CC8B5FA2E3}">
      <dgm:prSet/>
      <dgm:spPr/>
      <dgm:t>
        <a:bodyPr/>
        <a:lstStyle/>
        <a:p>
          <a:endParaRPr lang="ru-RU"/>
        </a:p>
      </dgm:t>
    </dgm:pt>
    <dgm:pt modelId="{251F8983-6C5D-4721-9722-A67E231DF389}" type="sibTrans" cxnId="{B016000D-3579-4629-A45B-E4CC8B5FA2E3}">
      <dgm:prSet/>
      <dgm:spPr/>
      <dgm:t>
        <a:bodyPr/>
        <a:lstStyle/>
        <a:p>
          <a:endParaRPr lang="ru-RU"/>
        </a:p>
      </dgm:t>
    </dgm:pt>
    <dgm:pt modelId="{90E3B5D3-B829-4392-940C-BF44A8814634}" type="pres">
      <dgm:prSet presAssocID="{D10C340E-FD04-4796-A088-871685EF7D1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5909703-6FEE-408D-A5C0-0FB622239394}" type="pres">
      <dgm:prSet presAssocID="{134837C8-F34A-4711-A7EC-B22CD6B9E4BD}" presName="node" presStyleLbl="node1" presStyleIdx="0" presStyleCnt="6" custScaleX="2807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CCDAFD-8305-43CB-B9EA-C78810420774}" type="pres">
      <dgm:prSet presAssocID="{134837C8-F34A-4711-A7EC-B22CD6B9E4BD}" presName="spNode" presStyleCnt="0"/>
      <dgm:spPr/>
    </dgm:pt>
    <dgm:pt modelId="{550B9642-30B6-4C60-9238-9B8483C676BE}" type="pres">
      <dgm:prSet presAssocID="{22142003-6009-48D6-AA1E-D705ACBB4809}" presName="sibTrans" presStyleLbl="sibTrans1D1" presStyleIdx="0" presStyleCnt="6"/>
      <dgm:spPr/>
      <dgm:t>
        <a:bodyPr/>
        <a:lstStyle/>
        <a:p>
          <a:endParaRPr lang="ru-RU"/>
        </a:p>
      </dgm:t>
    </dgm:pt>
    <dgm:pt modelId="{FF00B10F-5A23-47B6-AC38-E4EA4DF14109}" type="pres">
      <dgm:prSet presAssocID="{B252CB27-9F3D-42F3-9A86-960AE2C9195F}" presName="node" presStyleLbl="node1" presStyleIdx="1" presStyleCnt="6" custScaleX="2047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FE99EB-B23B-413E-B68B-2C200E5F632A}" type="pres">
      <dgm:prSet presAssocID="{B252CB27-9F3D-42F3-9A86-960AE2C9195F}" presName="spNode" presStyleCnt="0"/>
      <dgm:spPr/>
    </dgm:pt>
    <dgm:pt modelId="{C619F55E-E523-46C8-8FC3-96847C607161}" type="pres">
      <dgm:prSet presAssocID="{E63EBD38-766E-42F7-A319-E2C3ACC893AC}" presName="sibTrans" presStyleLbl="sibTrans1D1" presStyleIdx="1" presStyleCnt="6"/>
      <dgm:spPr/>
      <dgm:t>
        <a:bodyPr/>
        <a:lstStyle/>
        <a:p>
          <a:endParaRPr lang="ru-RU"/>
        </a:p>
      </dgm:t>
    </dgm:pt>
    <dgm:pt modelId="{1DFC4065-87E5-42DE-9F09-FA92AEC26AF1}" type="pres">
      <dgm:prSet presAssocID="{33A9DE16-EBD9-4C8D-9E84-708C198E1ACC}" presName="node" presStyleLbl="node1" presStyleIdx="2" presStyleCnt="6" custScaleX="2030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43686C-D977-4913-A751-634FC5E145A6}" type="pres">
      <dgm:prSet presAssocID="{33A9DE16-EBD9-4C8D-9E84-708C198E1ACC}" presName="spNode" presStyleCnt="0"/>
      <dgm:spPr/>
    </dgm:pt>
    <dgm:pt modelId="{A16AEFD9-2EE1-4946-9C7D-F92828D3199D}" type="pres">
      <dgm:prSet presAssocID="{3CE6BB49-CF8A-4EE9-BE1C-857787A5C350}" presName="sibTrans" presStyleLbl="sibTrans1D1" presStyleIdx="2" presStyleCnt="6"/>
      <dgm:spPr/>
      <dgm:t>
        <a:bodyPr/>
        <a:lstStyle/>
        <a:p>
          <a:endParaRPr lang="ru-RU"/>
        </a:p>
      </dgm:t>
    </dgm:pt>
    <dgm:pt modelId="{723E2646-AA2D-40DD-9A3D-3A7F967E6B1C}" type="pres">
      <dgm:prSet presAssocID="{E51F790A-7241-4C8D-94EC-1CD0DB86B039}" presName="node" presStyleLbl="node1" presStyleIdx="3" presStyleCnt="6" custScaleX="2717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B1288C-30D1-4951-A79B-7D5FC5A072D4}" type="pres">
      <dgm:prSet presAssocID="{E51F790A-7241-4C8D-94EC-1CD0DB86B039}" presName="spNode" presStyleCnt="0"/>
      <dgm:spPr/>
    </dgm:pt>
    <dgm:pt modelId="{A9F7B9EA-5365-4CC8-9725-47168190E02C}" type="pres">
      <dgm:prSet presAssocID="{251F8983-6C5D-4721-9722-A67E231DF389}" presName="sibTrans" presStyleLbl="sibTrans1D1" presStyleIdx="3" presStyleCnt="6"/>
      <dgm:spPr/>
      <dgm:t>
        <a:bodyPr/>
        <a:lstStyle/>
        <a:p>
          <a:endParaRPr lang="ru-RU"/>
        </a:p>
      </dgm:t>
    </dgm:pt>
    <dgm:pt modelId="{4990C294-A8E3-48AE-A1B4-4326B5511BD3}" type="pres">
      <dgm:prSet presAssocID="{404F4288-FE48-4D24-A657-A263A6537A26}" presName="node" presStyleLbl="node1" presStyleIdx="4" presStyleCnt="6" custScaleX="199975" custScaleY="1060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9CE92C-734F-47B5-A65C-1D788E3CF578}" type="pres">
      <dgm:prSet presAssocID="{404F4288-FE48-4D24-A657-A263A6537A26}" presName="spNode" presStyleCnt="0"/>
      <dgm:spPr/>
    </dgm:pt>
    <dgm:pt modelId="{F0D410CE-F134-4771-AAA1-4F78972B10F7}" type="pres">
      <dgm:prSet presAssocID="{6C785C92-6FE2-466C-AAB7-8724C7B75875}" presName="sibTrans" presStyleLbl="sibTrans1D1" presStyleIdx="4" presStyleCnt="6"/>
      <dgm:spPr/>
      <dgm:t>
        <a:bodyPr/>
        <a:lstStyle/>
        <a:p>
          <a:endParaRPr lang="ru-RU"/>
        </a:p>
      </dgm:t>
    </dgm:pt>
    <dgm:pt modelId="{16AAE0F7-F6BB-463C-9FCC-CA840DD5B0BA}" type="pres">
      <dgm:prSet presAssocID="{A0D82EEA-819F-478E-A50F-62F782C84494}" presName="node" presStyleLbl="node1" presStyleIdx="5" presStyleCnt="6" custScaleX="2102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BB8881-F24F-46C3-BCB1-6B4EA0A08949}" type="pres">
      <dgm:prSet presAssocID="{A0D82EEA-819F-478E-A50F-62F782C84494}" presName="spNode" presStyleCnt="0"/>
      <dgm:spPr/>
    </dgm:pt>
    <dgm:pt modelId="{B8708DEC-29E0-45D6-AC56-AB8CCC71CF48}" type="pres">
      <dgm:prSet presAssocID="{2E746538-89E1-44DB-9845-BB25B1394FEA}" presName="sibTrans" presStyleLbl="sibTrans1D1" presStyleIdx="5" presStyleCnt="6"/>
      <dgm:spPr/>
      <dgm:t>
        <a:bodyPr/>
        <a:lstStyle/>
        <a:p>
          <a:endParaRPr lang="ru-RU"/>
        </a:p>
      </dgm:t>
    </dgm:pt>
  </dgm:ptLst>
  <dgm:cxnLst>
    <dgm:cxn modelId="{3365E476-2889-408A-9287-4A45A8EB911F}" srcId="{D10C340E-FD04-4796-A088-871685EF7D1A}" destId="{134837C8-F34A-4711-A7EC-B22CD6B9E4BD}" srcOrd="0" destOrd="0" parTransId="{21D5AC45-24D1-49C7-B8B9-9AE6BD681452}" sibTransId="{22142003-6009-48D6-AA1E-D705ACBB4809}"/>
    <dgm:cxn modelId="{B6312B93-B0EA-4014-9D89-8C101A8DABAC}" srcId="{D10C340E-FD04-4796-A088-871685EF7D1A}" destId="{A0D82EEA-819F-478E-A50F-62F782C84494}" srcOrd="5" destOrd="0" parTransId="{963A8C48-45CB-4C07-8F29-8ED6567DF0DA}" sibTransId="{2E746538-89E1-44DB-9845-BB25B1394FEA}"/>
    <dgm:cxn modelId="{236B8D0E-F758-4D20-A6F3-B7F564B6D4C5}" type="presOf" srcId="{3CE6BB49-CF8A-4EE9-BE1C-857787A5C350}" destId="{A16AEFD9-2EE1-4946-9C7D-F92828D3199D}" srcOrd="0" destOrd="0" presId="urn:microsoft.com/office/officeart/2005/8/layout/cycle6"/>
    <dgm:cxn modelId="{231A0441-E06D-46EE-AC77-CC8398387DFF}" type="presOf" srcId="{D10C340E-FD04-4796-A088-871685EF7D1A}" destId="{90E3B5D3-B829-4392-940C-BF44A8814634}" srcOrd="0" destOrd="0" presId="urn:microsoft.com/office/officeart/2005/8/layout/cycle6"/>
    <dgm:cxn modelId="{E1EAF6A2-9292-409A-8134-1B720B47AF0E}" type="presOf" srcId="{E63EBD38-766E-42F7-A319-E2C3ACC893AC}" destId="{C619F55E-E523-46C8-8FC3-96847C607161}" srcOrd="0" destOrd="0" presId="urn:microsoft.com/office/officeart/2005/8/layout/cycle6"/>
    <dgm:cxn modelId="{4CF5A638-4B4B-4836-9767-C92492052C75}" type="presOf" srcId="{6C785C92-6FE2-466C-AAB7-8724C7B75875}" destId="{F0D410CE-F134-4771-AAA1-4F78972B10F7}" srcOrd="0" destOrd="0" presId="urn:microsoft.com/office/officeart/2005/8/layout/cycle6"/>
    <dgm:cxn modelId="{86F28DBA-957A-408F-92CB-C5057B579C62}" type="presOf" srcId="{251F8983-6C5D-4721-9722-A67E231DF389}" destId="{A9F7B9EA-5365-4CC8-9725-47168190E02C}" srcOrd="0" destOrd="0" presId="urn:microsoft.com/office/officeart/2005/8/layout/cycle6"/>
    <dgm:cxn modelId="{AFD0171E-1849-4355-BF89-5EB7FBC646FB}" srcId="{D10C340E-FD04-4796-A088-871685EF7D1A}" destId="{404F4288-FE48-4D24-A657-A263A6537A26}" srcOrd="4" destOrd="0" parTransId="{374D8D4C-51A9-4541-92E9-1E465C836860}" sibTransId="{6C785C92-6FE2-466C-AAB7-8724C7B75875}"/>
    <dgm:cxn modelId="{B2A99A83-535D-427E-A995-02DD9E73B9A3}" type="presOf" srcId="{E51F790A-7241-4C8D-94EC-1CD0DB86B039}" destId="{723E2646-AA2D-40DD-9A3D-3A7F967E6B1C}" srcOrd="0" destOrd="0" presId="urn:microsoft.com/office/officeart/2005/8/layout/cycle6"/>
    <dgm:cxn modelId="{FB24A498-7830-4EF1-9E55-05622611770B}" type="presOf" srcId="{404F4288-FE48-4D24-A657-A263A6537A26}" destId="{4990C294-A8E3-48AE-A1B4-4326B5511BD3}" srcOrd="0" destOrd="0" presId="urn:microsoft.com/office/officeart/2005/8/layout/cycle6"/>
    <dgm:cxn modelId="{15516821-7A8A-4B2F-A628-1BA4865E60FD}" type="presOf" srcId="{33A9DE16-EBD9-4C8D-9E84-708C198E1ACC}" destId="{1DFC4065-87E5-42DE-9F09-FA92AEC26AF1}" srcOrd="0" destOrd="0" presId="urn:microsoft.com/office/officeart/2005/8/layout/cycle6"/>
    <dgm:cxn modelId="{3C490636-4802-4069-A9AD-7AB675A52C86}" type="presOf" srcId="{22142003-6009-48D6-AA1E-D705ACBB4809}" destId="{550B9642-30B6-4C60-9238-9B8483C676BE}" srcOrd="0" destOrd="0" presId="urn:microsoft.com/office/officeart/2005/8/layout/cycle6"/>
    <dgm:cxn modelId="{B016000D-3579-4629-A45B-E4CC8B5FA2E3}" srcId="{D10C340E-FD04-4796-A088-871685EF7D1A}" destId="{E51F790A-7241-4C8D-94EC-1CD0DB86B039}" srcOrd="3" destOrd="0" parTransId="{0EDDA4D4-BBD5-4EA5-8670-97ABC3CDBF01}" sibTransId="{251F8983-6C5D-4721-9722-A67E231DF389}"/>
    <dgm:cxn modelId="{D03A442E-269D-4390-A5B2-3F17578CD348}" srcId="{D10C340E-FD04-4796-A088-871685EF7D1A}" destId="{33A9DE16-EBD9-4C8D-9E84-708C198E1ACC}" srcOrd="2" destOrd="0" parTransId="{87D39716-5206-47B3-B1B1-4E90ABC011D4}" sibTransId="{3CE6BB49-CF8A-4EE9-BE1C-857787A5C350}"/>
    <dgm:cxn modelId="{90B17618-FA17-4427-A43C-AEF8AAEFAD65}" type="presOf" srcId="{B252CB27-9F3D-42F3-9A86-960AE2C9195F}" destId="{FF00B10F-5A23-47B6-AC38-E4EA4DF14109}" srcOrd="0" destOrd="0" presId="urn:microsoft.com/office/officeart/2005/8/layout/cycle6"/>
    <dgm:cxn modelId="{B940B26C-B633-4F12-AD85-5B76CD08B5DE}" type="presOf" srcId="{A0D82EEA-819F-478E-A50F-62F782C84494}" destId="{16AAE0F7-F6BB-463C-9FCC-CA840DD5B0BA}" srcOrd="0" destOrd="0" presId="urn:microsoft.com/office/officeart/2005/8/layout/cycle6"/>
    <dgm:cxn modelId="{33F8CA71-576B-484D-9A7D-C7A544D9D409}" type="presOf" srcId="{134837C8-F34A-4711-A7EC-B22CD6B9E4BD}" destId="{15909703-6FEE-408D-A5C0-0FB622239394}" srcOrd="0" destOrd="0" presId="urn:microsoft.com/office/officeart/2005/8/layout/cycle6"/>
    <dgm:cxn modelId="{B255C635-D52A-426E-9540-A26E79A95E6F}" type="presOf" srcId="{2E746538-89E1-44DB-9845-BB25B1394FEA}" destId="{B8708DEC-29E0-45D6-AC56-AB8CCC71CF48}" srcOrd="0" destOrd="0" presId="urn:microsoft.com/office/officeart/2005/8/layout/cycle6"/>
    <dgm:cxn modelId="{B3114A2F-4351-464F-A00C-75BCFD68E670}" srcId="{D10C340E-FD04-4796-A088-871685EF7D1A}" destId="{B252CB27-9F3D-42F3-9A86-960AE2C9195F}" srcOrd="1" destOrd="0" parTransId="{4DFC666A-2AC7-4643-9B17-511FFC7770B7}" sibTransId="{E63EBD38-766E-42F7-A319-E2C3ACC893AC}"/>
    <dgm:cxn modelId="{A7CB2C17-EE0A-47FC-B4AA-2A2F34D4DD47}" type="presParOf" srcId="{90E3B5D3-B829-4392-940C-BF44A8814634}" destId="{15909703-6FEE-408D-A5C0-0FB622239394}" srcOrd="0" destOrd="0" presId="urn:microsoft.com/office/officeart/2005/8/layout/cycle6"/>
    <dgm:cxn modelId="{56FAC2A5-52A8-4801-B15A-FE332AC52F82}" type="presParOf" srcId="{90E3B5D3-B829-4392-940C-BF44A8814634}" destId="{BACCDAFD-8305-43CB-B9EA-C78810420774}" srcOrd="1" destOrd="0" presId="urn:microsoft.com/office/officeart/2005/8/layout/cycle6"/>
    <dgm:cxn modelId="{ECFCC584-DFD5-4E76-9333-418560EF22D8}" type="presParOf" srcId="{90E3B5D3-B829-4392-940C-BF44A8814634}" destId="{550B9642-30B6-4C60-9238-9B8483C676BE}" srcOrd="2" destOrd="0" presId="urn:microsoft.com/office/officeart/2005/8/layout/cycle6"/>
    <dgm:cxn modelId="{8EECF6B9-9947-4B3A-B77A-03DDF35AE1DB}" type="presParOf" srcId="{90E3B5D3-B829-4392-940C-BF44A8814634}" destId="{FF00B10F-5A23-47B6-AC38-E4EA4DF14109}" srcOrd="3" destOrd="0" presId="urn:microsoft.com/office/officeart/2005/8/layout/cycle6"/>
    <dgm:cxn modelId="{47E0087D-5D17-4EDB-B62D-269DF7A85FAE}" type="presParOf" srcId="{90E3B5D3-B829-4392-940C-BF44A8814634}" destId="{56FE99EB-B23B-413E-B68B-2C200E5F632A}" srcOrd="4" destOrd="0" presId="urn:microsoft.com/office/officeart/2005/8/layout/cycle6"/>
    <dgm:cxn modelId="{0DC7A718-B10A-4A22-9FD8-40F657A77FA2}" type="presParOf" srcId="{90E3B5D3-B829-4392-940C-BF44A8814634}" destId="{C619F55E-E523-46C8-8FC3-96847C607161}" srcOrd="5" destOrd="0" presId="urn:microsoft.com/office/officeart/2005/8/layout/cycle6"/>
    <dgm:cxn modelId="{931EC2B3-3CAF-466A-82C0-8015165874ED}" type="presParOf" srcId="{90E3B5D3-B829-4392-940C-BF44A8814634}" destId="{1DFC4065-87E5-42DE-9F09-FA92AEC26AF1}" srcOrd="6" destOrd="0" presId="urn:microsoft.com/office/officeart/2005/8/layout/cycle6"/>
    <dgm:cxn modelId="{2950862D-1D04-4A5E-AB17-85FED9D547FF}" type="presParOf" srcId="{90E3B5D3-B829-4392-940C-BF44A8814634}" destId="{4B43686C-D977-4913-A751-634FC5E145A6}" srcOrd="7" destOrd="0" presId="urn:microsoft.com/office/officeart/2005/8/layout/cycle6"/>
    <dgm:cxn modelId="{159FE8B7-AE0F-4E46-B753-E3A163BCF6FF}" type="presParOf" srcId="{90E3B5D3-B829-4392-940C-BF44A8814634}" destId="{A16AEFD9-2EE1-4946-9C7D-F92828D3199D}" srcOrd="8" destOrd="0" presId="urn:microsoft.com/office/officeart/2005/8/layout/cycle6"/>
    <dgm:cxn modelId="{3DCE3C41-C1FE-4BA1-97A4-31D663EE91F6}" type="presParOf" srcId="{90E3B5D3-B829-4392-940C-BF44A8814634}" destId="{723E2646-AA2D-40DD-9A3D-3A7F967E6B1C}" srcOrd="9" destOrd="0" presId="urn:microsoft.com/office/officeart/2005/8/layout/cycle6"/>
    <dgm:cxn modelId="{CBE7286E-F8D7-4A1E-BA04-5B3FF6D5BCB0}" type="presParOf" srcId="{90E3B5D3-B829-4392-940C-BF44A8814634}" destId="{6AB1288C-30D1-4951-A79B-7D5FC5A072D4}" srcOrd="10" destOrd="0" presId="urn:microsoft.com/office/officeart/2005/8/layout/cycle6"/>
    <dgm:cxn modelId="{D612F15A-9028-4FF0-B7D0-058B8D0D2598}" type="presParOf" srcId="{90E3B5D3-B829-4392-940C-BF44A8814634}" destId="{A9F7B9EA-5365-4CC8-9725-47168190E02C}" srcOrd="11" destOrd="0" presId="urn:microsoft.com/office/officeart/2005/8/layout/cycle6"/>
    <dgm:cxn modelId="{9D26B7A7-841A-4A23-9D79-0060BDA72095}" type="presParOf" srcId="{90E3B5D3-B829-4392-940C-BF44A8814634}" destId="{4990C294-A8E3-48AE-A1B4-4326B5511BD3}" srcOrd="12" destOrd="0" presId="urn:microsoft.com/office/officeart/2005/8/layout/cycle6"/>
    <dgm:cxn modelId="{24DFA222-E3CC-4A8B-A0D7-4C665F986A31}" type="presParOf" srcId="{90E3B5D3-B829-4392-940C-BF44A8814634}" destId="{969CE92C-734F-47B5-A65C-1D788E3CF578}" srcOrd="13" destOrd="0" presId="urn:microsoft.com/office/officeart/2005/8/layout/cycle6"/>
    <dgm:cxn modelId="{C16DC171-8850-4FD6-87F1-7BF8E971A1B9}" type="presParOf" srcId="{90E3B5D3-B829-4392-940C-BF44A8814634}" destId="{F0D410CE-F134-4771-AAA1-4F78972B10F7}" srcOrd="14" destOrd="0" presId="urn:microsoft.com/office/officeart/2005/8/layout/cycle6"/>
    <dgm:cxn modelId="{720B4382-2E1F-48E7-8B12-661E4F789CCE}" type="presParOf" srcId="{90E3B5D3-B829-4392-940C-BF44A8814634}" destId="{16AAE0F7-F6BB-463C-9FCC-CA840DD5B0BA}" srcOrd="15" destOrd="0" presId="urn:microsoft.com/office/officeart/2005/8/layout/cycle6"/>
    <dgm:cxn modelId="{B923DB6F-AACF-44A9-A6F5-E73FBDE992A1}" type="presParOf" srcId="{90E3B5D3-B829-4392-940C-BF44A8814634}" destId="{ABBB8881-F24F-46C3-BCB1-6B4EA0A08949}" srcOrd="16" destOrd="0" presId="urn:microsoft.com/office/officeart/2005/8/layout/cycle6"/>
    <dgm:cxn modelId="{50A6185E-7992-47C8-92EE-8EEB7750CB3E}" type="presParOf" srcId="{90E3B5D3-B829-4392-940C-BF44A8814634}" destId="{B8708DEC-29E0-45D6-AC56-AB8CCC71CF48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EB9212-98BD-4AED-8EB6-E47D4C45AE89}">
      <dsp:nvSpPr>
        <dsp:cNvPr id="0" name=""/>
        <dsp:cNvSpPr/>
      </dsp:nvSpPr>
      <dsp:spPr>
        <a:xfrm>
          <a:off x="0" y="0"/>
          <a:ext cx="4146487" cy="4146487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F60B1A5-A320-4533-AB10-A6BAAA62ADD3}">
      <dsp:nvSpPr>
        <dsp:cNvPr id="0" name=""/>
        <dsp:cNvSpPr/>
      </dsp:nvSpPr>
      <dsp:spPr>
        <a:xfrm>
          <a:off x="2073243" y="0"/>
          <a:ext cx="8308036" cy="41464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/>
            <a:t>Отсутствие академической задолженности</a:t>
          </a:r>
          <a:endParaRPr lang="ru-RU" sz="3000" b="1" kern="1200" dirty="0"/>
        </a:p>
      </dsp:txBody>
      <dsp:txXfrm>
        <a:off x="2073243" y="0"/>
        <a:ext cx="8308036" cy="1243948"/>
      </dsp:txXfrm>
    </dsp:sp>
    <dsp:sp modelId="{3375E8EF-1AD7-456D-9B80-C20F81E481A1}">
      <dsp:nvSpPr>
        <dsp:cNvPr id="0" name=""/>
        <dsp:cNvSpPr/>
      </dsp:nvSpPr>
      <dsp:spPr>
        <a:xfrm>
          <a:off x="725636" y="1243948"/>
          <a:ext cx="2695213" cy="2695213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3">
                <a:hueOff val="1355300"/>
                <a:satOff val="50000"/>
                <a:lumOff val="-7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355300"/>
                <a:satOff val="50000"/>
                <a:lumOff val="-7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355300"/>
                <a:satOff val="50000"/>
                <a:lumOff val="-7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AA76D2F-C46D-4B89-B67A-ACC36B02B9B5}">
      <dsp:nvSpPr>
        <dsp:cNvPr id="0" name=""/>
        <dsp:cNvSpPr/>
      </dsp:nvSpPr>
      <dsp:spPr>
        <a:xfrm>
          <a:off x="2073243" y="1243948"/>
          <a:ext cx="8308036" cy="269521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/>
            <a:t>Выполнение учебного плана среднего общего </a:t>
          </a:r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/>
            <a:t>образования в полном объеме</a:t>
          </a:r>
          <a:endParaRPr lang="ru-RU" sz="3000" b="1" kern="1200" dirty="0"/>
        </a:p>
      </dsp:txBody>
      <dsp:txXfrm>
        <a:off x="2073243" y="1243948"/>
        <a:ext cx="8308036" cy="1243944"/>
      </dsp:txXfrm>
    </dsp:sp>
    <dsp:sp modelId="{7115CC86-44BD-462C-86F1-8297B7725AAF}">
      <dsp:nvSpPr>
        <dsp:cNvPr id="0" name=""/>
        <dsp:cNvSpPr/>
      </dsp:nvSpPr>
      <dsp:spPr>
        <a:xfrm>
          <a:off x="1451271" y="2487893"/>
          <a:ext cx="1243944" cy="1243944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4ADCB00-F3FC-44B6-9A18-A0717DD35A71}">
      <dsp:nvSpPr>
        <dsp:cNvPr id="0" name=""/>
        <dsp:cNvSpPr/>
      </dsp:nvSpPr>
      <dsp:spPr>
        <a:xfrm>
          <a:off x="2073243" y="2487893"/>
          <a:ext cx="8308036" cy="124394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/>
            <a:t>«ЗАЧЕТ» по итоговому сочинению (изложению)</a:t>
          </a:r>
          <a:endParaRPr lang="ru-RU" sz="3000" b="1" kern="1200" dirty="0"/>
        </a:p>
      </dsp:txBody>
      <dsp:txXfrm>
        <a:off x="2073243" y="2487893"/>
        <a:ext cx="8308036" cy="12439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9A906C-2A4A-4AD3-BC68-3EB54BBF3DF4}">
      <dsp:nvSpPr>
        <dsp:cNvPr id="0" name=""/>
        <dsp:cNvSpPr/>
      </dsp:nvSpPr>
      <dsp:spPr>
        <a:xfrm rot="5400000">
          <a:off x="-250505" y="244314"/>
          <a:ext cx="1605716" cy="1124001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1</a:t>
          </a:r>
          <a:endParaRPr lang="ru-RU" sz="3100" kern="1200" dirty="0"/>
        </a:p>
      </dsp:txBody>
      <dsp:txXfrm rot="-5400000">
        <a:off x="-9647" y="565458"/>
        <a:ext cx="1124001" cy="481715"/>
      </dsp:txXfrm>
    </dsp:sp>
    <dsp:sp modelId="{5005C829-9681-4A0E-A64E-E0F65F88A30D}">
      <dsp:nvSpPr>
        <dsp:cNvPr id="0" name=""/>
        <dsp:cNvSpPr/>
      </dsp:nvSpPr>
      <dsp:spPr>
        <a:xfrm rot="5400000">
          <a:off x="5502536" y="-4404023"/>
          <a:ext cx="1043715" cy="98586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rgbClr val="C00000"/>
              </a:solidFill>
            </a:rPr>
            <a:t>информирование</a:t>
          </a:r>
          <a:r>
            <a:rPr lang="ru-RU" sz="2400" b="0" kern="1200" dirty="0" smtClean="0"/>
            <a:t> </a:t>
          </a:r>
          <a:r>
            <a:rPr lang="ru-RU" sz="2400" b="1" kern="1200" dirty="0" smtClean="0">
              <a:solidFill>
                <a:srgbClr val="C00000"/>
              </a:solidFill>
            </a:rPr>
            <a:t>под подпись </a:t>
          </a:r>
          <a:r>
            <a:rPr lang="ru-RU" sz="2000" b="0" kern="1200" dirty="0" smtClean="0"/>
            <a:t>участников ГИА и их родителей (законных представителей) о сроках, местах и порядке подачи заявлений на прохождение ГИА</a:t>
          </a:r>
          <a:r>
            <a:rPr lang="ru-RU" sz="2000" kern="1200" dirty="0" smtClean="0"/>
            <a:t>, </a:t>
          </a:r>
          <a:r>
            <a:rPr lang="ru-RU" sz="2100" kern="1200" dirty="0" smtClean="0"/>
            <a:t>о местах и сроках проведения экзаменов, о порядке проведения экзаменов</a:t>
          </a:r>
          <a:endParaRPr lang="ru-RU" sz="2100" kern="1200" dirty="0"/>
        </a:p>
      </dsp:txBody>
      <dsp:txXfrm rot="-5400000">
        <a:off x="1095056" y="54407"/>
        <a:ext cx="9807725" cy="941815"/>
      </dsp:txXfrm>
    </dsp:sp>
    <dsp:sp modelId="{86E3CBDB-2288-494C-AAF5-B02BC8F4C9ED}">
      <dsp:nvSpPr>
        <dsp:cNvPr id="0" name=""/>
        <dsp:cNvSpPr/>
      </dsp:nvSpPr>
      <dsp:spPr>
        <a:xfrm rot="5400000">
          <a:off x="-250505" y="1656140"/>
          <a:ext cx="1605716" cy="1124001"/>
        </a:xfrm>
        <a:prstGeom prst="chevron">
          <a:avLst/>
        </a:prstGeom>
        <a:gradFill rotWithShape="0">
          <a:gsLst>
            <a:gs pos="0">
              <a:schemeClr val="accent3">
                <a:hueOff val="1355300"/>
                <a:satOff val="50000"/>
                <a:lumOff val="-735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1355300"/>
                <a:satOff val="50000"/>
                <a:lumOff val="-735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1355300"/>
                <a:satOff val="50000"/>
                <a:lumOff val="-735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2</a:t>
          </a:r>
          <a:endParaRPr lang="ru-RU" sz="3100" kern="1200" dirty="0"/>
        </a:p>
      </dsp:txBody>
      <dsp:txXfrm rot="-5400000">
        <a:off x="-9647" y="1977284"/>
        <a:ext cx="1124001" cy="481715"/>
      </dsp:txXfrm>
    </dsp:sp>
    <dsp:sp modelId="{A68EA630-2FD4-49A9-971E-7B9745D85ADA}">
      <dsp:nvSpPr>
        <dsp:cNvPr id="0" name=""/>
        <dsp:cNvSpPr/>
      </dsp:nvSpPr>
      <dsp:spPr>
        <a:xfrm rot="5400000">
          <a:off x="5502536" y="-2963767"/>
          <a:ext cx="1043715" cy="980181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rgbClr val="C00000"/>
              </a:solidFill>
            </a:rPr>
            <a:t>внесение сведений в региональные информационные системы</a:t>
          </a:r>
          <a:endParaRPr lang="ru-RU" sz="2400" b="1" kern="1200" dirty="0">
            <a:solidFill>
              <a:srgbClr val="C00000"/>
            </a:solidFill>
          </a:endParaRPr>
        </a:p>
      </dsp:txBody>
      <dsp:txXfrm rot="-5400000">
        <a:off x="1123485" y="1466234"/>
        <a:ext cx="9750867" cy="941815"/>
      </dsp:txXfrm>
    </dsp:sp>
    <dsp:sp modelId="{B43DF5B2-A951-455D-A191-A28DCE942042}">
      <dsp:nvSpPr>
        <dsp:cNvPr id="0" name=""/>
        <dsp:cNvSpPr/>
      </dsp:nvSpPr>
      <dsp:spPr>
        <a:xfrm rot="5400000">
          <a:off x="-250505" y="3067966"/>
          <a:ext cx="1605716" cy="1124001"/>
        </a:xfrm>
        <a:prstGeom prst="chevron">
          <a:avLst/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3</a:t>
          </a:r>
          <a:endParaRPr lang="ru-RU" sz="3100" kern="1200" dirty="0"/>
        </a:p>
      </dsp:txBody>
      <dsp:txXfrm rot="-5400000">
        <a:off x="-9647" y="3389110"/>
        <a:ext cx="1124001" cy="481715"/>
      </dsp:txXfrm>
    </dsp:sp>
    <dsp:sp modelId="{335D1F1F-0349-49FA-90C5-1A8A396544FE}">
      <dsp:nvSpPr>
        <dsp:cNvPr id="0" name=""/>
        <dsp:cNvSpPr/>
      </dsp:nvSpPr>
      <dsp:spPr>
        <a:xfrm rot="5400000">
          <a:off x="5502536" y="-1561074"/>
          <a:ext cx="1043715" cy="982008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rgbClr val="C00000"/>
              </a:solidFill>
            </a:rPr>
            <a:t>направление</a:t>
          </a:r>
          <a:r>
            <a:rPr lang="ru-RU" sz="2400" kern="1200" dirty="0" smtClean="0"/>
            <a:t> работников для работы в качестве руководителей и организаторов ППЭ, членов ГЭК, предметных комиссий, технических специалистов, ассистентов, экзаменаторов-собеседников</a:t>
          </a:r>
          <a:endParaRPr lang="ru-RU" sz="2400" kern="1200" dirty="0"/>
        </a:p>
      </dsp:txBody>
      <dsp:txXfrm rot="-5400000">
        <a:off x="1114353" y="2878059"/>
        <a:ext cx="9769132" cy="94181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00F1D9-6C95-4970-8B93-E9CD22CD5269}">
      <dsp:nvSpPr>
        <dsp:cNvPr id="0" name=""/>
        <dsp:cNvSpPr/>
      </dsp:nvSpPr>
      <dsp:spPr>
        <a:xfrm>
          <a:off x="-5745273" y="-464395"/>
          <a:ext cx="6840047" cy="6840047"/>
        </a:xfrm>
        <a:prstGeom prst="blockArc">
          <a:avLst>
            <a:gd name="adj1" fmla="val 18900000"/>
            <a:gd name="adj2" fmla="val 2700000"/>
            <a:gd name="adj3" fmla="val 316"/>
          </a:avLst>
        </a:pr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D1C663-269B-4686-8366-37453465CFB8}">
      <dsp:nvSpPr>
        <dsp:cNvPr id="0" name=""/>
        <dsp:cNvSpPr/>
      </dsp:nvSpPr>
      <dsp:spPr>
        <a:xfrm>
          <a:off x="573053" y="390649"/>
          <a:ext cx="10795251" cy="78170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0478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Автоматизированная рассадка участников и распределение организаторов по аудиториям. Изменение рабочего места не допускается</a:t>
          </a:r>
          <a:endParaRPr lang="ru-RU" sz="2400" b="1" kern="1200" dirty="0"/>
        </a:p>
      </dsp:txBody>
      <dsp:txXfrm>
        <a:off x="573053" y="390649"/>
        <a:ext cx="10795251" cy="781704"/>
      </dsp:txXfrm>
    </dsp:sp>
    <dsp:sp modelId="{C310CD83-DB90-44EF-845E-7E09CF7011C4}">
      <dsp:nvSpPr>
        <dsp:cNvPr id="0" name=""/>
        <dsp:cNvSpPr/>
      </dsp:nvSpPr>
      <dsp:spPr>
        <a:xfrm>
          <a:off x="84487" y="292936"/>
          <a:ext cx="977131" cy="9771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455303-B692-463F-ACAF-82AF89723F49}">
      <dsp:nvSpPr>
        <dsp:cNvPr id="0" name=""/>
        <dsp:cNvSpPr/>
      </dsp:nvSpPr>
      <dsp:spPr>
        <a:xfrm>
          <a:off x="1021222" y="1563409"/>
          <a:ext cx="10347081" cy="781704"/>
        </a:xfrm>
        <a:prstGeom prst="rect">
          <a:avLst/>
        </a:prstGeom>
        <a:solidFill>
          <a:schemeClr val="accent3">
            <a:hueOff val="903533"/>
            <a:satOff val="33333"/>
            <a:lumOff val="-4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0478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Передача КИМ по защищенному каналу связи непосредственно в ППЭ, распечатка индивидуальных комплектов КИМ в аудитории</a:t>
          </a:r>
          <a:endParaRPr lang="ru-RU" sz="2400" kern="1200" dirty="0"/>
        </a:p>
      </dsp:txBody>
      <dsp:txXfrm>
        <a:off x="1021222" y="1563409"/>
        <a:ext cx="10347081" cy="781704"/>
      </dsp:txXfrm>
    </dsp:sp>
    <dsp:sp modelId="{8EEC0669-A913-45BE-B5CA-FA8263E5C4BD}">
      <dsp:nvSpPr>
        <dsp:cNvPr id="0" name=""/>
        <dsp:cNvSpPr/>
      </dsp:nvSpPr>
      <dsp:spPr>
        <a:xfrm>
          <a:off x="532657" y="1465696"/>
          <a:ext cx="977131" cy="9771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903533"/>
              <a:satOff val="33333"/>
              <a:lumOff val="-49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278C1F-67CC-4320-AE2C-F348CD045739}">
      <dsp:nvSpPr>
        <dsp:cNvPr id="0" name=""/>
        <dsp:cNvSpPr/>
      </dsp:nvSpPr>
      <dsp:spPr>
        <a:xfrm>
          <a:off x="1021222" y="2736170"/>
          <a:ext cx="10347081" cy="781704"/>
        </a:xfrm>
        <a:prstGeom prst="rect">
          <a:avLst/>
        </a:prstGeom>
        <a:solidFill>
          <a:schemeClr val="accent3">
            <a:hueOff val="1807066"/>
            <a:satOff val="66667"/>
            <a:lumOff val="-9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0478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Сканирование бланков ответов в аудитории и передача по защищенному каналу связи в РЦОИ</a:t>
          </a:r>
          <a:endParaRPr lang="ru-RU" sz="2400" kern="1200" dirty="0"/>
        </a:p>
      </dsp:txBody>
      <dsp:txXfrm>
        <a:off x="1021222" y="2736170"/>
        <a:ext cx="10347081" cy="781704"/>
      </dsp:txXfrm>
    </dsp:sp>
    <dsp:sp modelId="{24597F18-FA20-4D8F-84B7-23F8189D64E0}">
      <dsp:nvSpPr>
        <dsp:cNvPr id="0" name=""/>
        <dsp:cNvSpPr/>
      </dsp:nvSpPr>
      <dsp:spPr>
        <a:xfrm>
          <a:off x="532657" y="2638457"/>
          <a:ext cx="977131" cy="9771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1807066"/>
              <a:satOff val="66667"/>
              <a:lumOff val="-98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65BADF-25C6-463B-9893-E17652E3D7DD}">
      <dsp:nvSpPr>
        <dsp:cNvPr id="0" name=""/>
        <dsp:cNvSpPr/>
      </dsp:nvSpPr>
      <dsp:spPr>
        <a:xfrm>
          <a:off x="573053" y="3908930"/>
          <a:ext cx="10795251" cy="781704"/>
        </a:xfrm>
        <a:prstGeom prst="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0478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Присутствие общественных наблюдателей </a:t>
          </a:r>
          <a:endParaRPr lang="ru-RU" sz="2400" kern="1200" dirty="0"/>
        </a:p>
      </dsp:txBody>
      <dsp:txXfrm>
        <a:off x="573053" y="3908930"/>
        <a:ext cx="10795251" cy="781704"/>
      </dsp:txXfrm>
    </dsp:sp>
    <dsp:sp modelId="{F0C4242F-4677-4824-9BBE-2C17F2689BDC}">
      <dsp:nvSpPr>
        <dsp:cNvPr id="0" name=""/>
        <dsp:cNvSpPr/>
      </dsp:nvSpPr>
      <dsp:spPr>
        <a:xfrm>
          <a:off x="84487" y="3811217"/>
          <a:ext cx="977131" cy="9771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9A906C-2A4A-4AD3-BC68-3EB54BBF3DF4}">
      <dsp:nvSpPr>
        <dsp:cNvPr id="0" name=""/>
        <dsp:cNvSpPr/>
      </dsp:nvSpPr>
      <dsp:spPr>
        <a:xfrm rot="5400000">
          <a:off x="-250505" y="244314"/>
          <a:ext cx="1605716" cy="1124001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1</a:t>
          </a:r>
          <a:endParaRPr lang="ru-RU" sz="3100" kern="1200" dirty="0"/>
        </a:p>
      </dsp:txBody>
      <dsp:txXfrm rot="-5400000">
        <a:off x="-9647" y="565458"/>
        <a:ext cx="1124001" cy="481715"/>
      </dsp:txXfrm>
    </dsp:sp>
    <dsp:sp modelId="{5005C829-9681-4A0E-A64E-E0F65F88A30D}">
      <dsp:nvSpPr>
        <dsp:cNvPr id="0" name=""/>
        <dsp:cNvSpPr/>
      </dsp:nvSpPr>
      <dsp:spPr>
        <a:xfrm rot="5400000">
          <a:off x="5502536" y="-4404023"/>
          <a:ext cx="1043715" cy="98586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rgbClr val="C00000"/>
              </a:solidFill>
            </a:rPr>
            <a:t>соблюдение требований Порядка ГИА, </a:t>
          </a:r>
          <a:r>
            <a:rPr lang="ru-RU" sz="2400" b="1" kern="1200" dirty="0" smtClean="0">
              <a:solidFill>
                <a:srgbClr val="002060"/>
              </a:solidFill>
            </a:rPr>
            <a:t>запрет на перемещение по аудитории и общение с участниками во время экзамена, вынос из аудитории КИМ</a:t>
          </a:r>
          <a:endParaRPr lang="ru-RU" sz="2100" kern="1200" dirty="0"/>
        </a:p>
      </dsp:txBody>
      <dsp:txXfrm rot="-5400000">
        <a:off x="1095056" y="54407"/>
        <a:ext cx="9807725" cy="941815"/>
      </dsp:txXfrm>
    </dsp:sp>
    <dsp:sp modelId="{86E3CBDB-2288-494C-AAF5-B02BC8F4C9ED}">
      <dsp:nvSpPr>
        <dsp:cNvPr id="0" name=""/>
        <dsp:cNvSpPr/>
      </dsp:nvSpPr>
      <dsp:spPr>
        <a:xfrm rot="5400000">
          <a:off x="-250505" y="1656140"/>
          <a:ext cx="1605716" cy="1124001"/>
        </a:xfrm>
        <a:prstGeom prst="chevron">
          <a:avLst/>
        </a:prstGeom>
        <a:gradFill rotWithShape="0">
          <a:gsLst>
            <a:gs pos="0">
              <a:schemeClr val="accent3">
                <a:hueOff val="1355300"/>
                <a:satOff val="50000"/>
                <a:lumOff val="-735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1355300"/>
                <a:satOff val="50000"/>
                <a:lumOff val="-735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1355300"/>
                <a:satOff val="50000"/>
                <a:lumOff val="-735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2</a:t>
          </a:r>
          <a:endParaRPr lang="ru-RU" sz="3100" kern="1200" dirty="0"/>
        </a:p>
      </dsp:txBody>
      <dsp:txXfrm rot="-5400000">
        <a:off x="-9647" y="1977284"/>
        <a:ext cx="1124001" cy="481715"/>
      </dsp:txXfrm>
    </dsp:sp>
    <dsp:sp modelId="{A68EA630-2FD4-49A9-971E-7B9745D85ADA}">
      <dsp:nvSpPr>
        <dsp:cNvPr id="0" name=""/>
        <dsp:cNvSpPr/>
      </dsp:nvSpPr>
      <dsp:spPr>
        <a:xfrm rot="5400000">
          <a:off x="5502536" y="-2963767"/>
          <a:ext cx="1043715" cy="980181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rgbClr val="C00000"/>
              </a:solidFill>
            </a:rPr>
            <a:t>запрет на наличие </a:t>
          </a:r>
          <a:r>
            <a:rPr lang="ru-RU" sz="2400" b="1" kern="1200" dirty="0" smtClean="0">
              <a:solidFill>
                <a:srgbClr val="002060"/>
              </a:solidFill>
            </a:rPr>
            <a:t>средств связи, ЭВТ, фото-видео-аудио аппаратуры, справочные материалы, иные средства хранения и передачи информации</a:t>
          </a:r>
          <a:endParaRPr lang="ru-RU" sz="2400" b="1" kern="1200" dirty="0">
            <a:solidFill>
              <a:srgbClr val="002060"/>
            </a:solidFill>
          </a:endParaRPr>
        </a:p>
      </dsp:txBody>
      <dsp:txXfrm rot="-5400000">
        <a:off x="1123485" y="1466234"/>
        <a:ext cx="9750867" cy="941815"/>
      </dsp:txXfrm>
    </dsp:sp>
    <dsp:sp modelId="{B43DF5B2-A951-455D-A191-A28DCE942042}">
      <dsp:nvSpPr>
        <dsp:cNvPr id="0" name=""/>
        <dsp:cNvSpPr/>
      </dsp:nvSpPr>
      <dsp:spPr>
        <a:xfrm rot="5400000">
          <a:off x="-250505" y="3067966"/>
          <a:ext cx="1605716" cy="1124001"/>
        </a:xfrm>
        <a:prstGeom prst="chevron">
          <a:avLst/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3</a:t>
          </a:r>
          <a:endParaRPr lang="ru-RU" sz="3100" kern="1200" dirty="0"/>
        </a:p>
      </dsp:txBody>
      <dsp:txXfrm rot="-5400000">
        <a:off x="-9647" y="3389110"/>
        <a:ext cx="1124001" cy="481715"/>
      </dsp:txXfrm>
    </dsp:sp>
    <dsp:sp modelId="{335D1F1F-0349-49FA-90C5-1A8A396544FE}">
      <dsp:nvSpPr>
        <dsp:cNvPr id="0" name=""/>
        <dsp:cNvSpPr/>
      </dsp:nvSpPr>
      <dsp:spPr>
        <a:xfrm rot="5400000">
          <a:off x="5502536" y="-1561074"/>
          <a:ext cx="1043715" cy="982008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rgbClr val="C00000"/>
              </a:solidFill>
            </a:rPr>
            <a:t>Иметь при себе:</a:t>
          </a:r>
          <a:r>
            <a:rPr lang="ru-RU" sz="2400" kern="1200" dirty="0" smtClean="0"/>
            <a:t> </a:t>
          </a:r>
          <a:r>
            <a:rPr lang="ru-RU" sz="2400" b="1" kern="1200" dirty="0" err="1" smtClean="0">
              <a:solidFill>
                <a:srgbClr val="002060"/>
              </a:solidFill>
            </a:rPr>
            <a:t>гелевую</a:t>
          </a:r>
          <a:r>
            <a:rPr lang="ru-RU" sz="2400" b="1" kern="1200" dirty="0" smtClean="0">
              <a:solidFill>
                <a:srgbClr val="002060"/>
              </a:solidFill>
            </a:rPr>
            <a:t> ручку с чернилами черного цвета, документ, удостоверяющий личность, разрешенные средства обучения, лекарства и питание (при необходимости)</a:t>
          </a:r>
          <a:endParaRPr lang="ru-RU" sz="2400" b="1" kern="1200" dirty="0">
            <a:solidFill>
              <a:srgbClr val="002060"/>
            </a:solidFill>
          </a:endParaRPr>
        </a:p>
      </dsp:txBody>
      <dsp:txXfrm rot="-5400000">
        <a:off x="1114353" y="2878059"/>
        <a:ext cx="9769132" cy="94181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909703-6FEE-408D-A5C0-0FB622239394}">
      <dsp:nvSpPr>
        <dsp:cNvPr id="0" name=""/>
        <dsp:cNvSpPr/>
      </dsp:nvSpPr>
      <dsp:spPr>
        <a:xfrm>
          <a:off x="3641026" y="1873"/>
          <a:ext cx="4070268" cy="942503"/>
        </a:xfrm>
        <a:prstGeom prst="roundRect">
          <a:avLst/>
        </a:prstGeom>
        <a:gradFill rotWithShape="0">
          <a:gsLst>
            <a:gs pos="0">
              <a:schemeClr val="accent3">
                <a:shade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shade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1"/>
              </a:solidFill>
            </a:rPr>
            <a:t>Информационное сопровождение ГИА</a:t>
          </a:r>
          <a:endParaRPr lang="ru-RU" sz="2000" b="1" kern="1200" dirty="0">
            <a:solidFill>
              <a:schemeClr val="bg1"/>
            </a:solidFill>
          </a:endParaRPr>
        </a:p>
      </dsp:txBody>
      <dsp:txXfrm>
        <a:off x="3687035" y="47882"/>
        <a:ext cx="3978250" cy="850485"/>
      </dsp:txXfrm>
    </dsp:sp>
    <dsp:sp modelId="{550B9642-30B6-4C60-9238-9B8483C676BE}">
      <dsp:nvSpPr>
        <dsp:cNvPr id="0" name=""/>
        <dsp:cNvSpPr/>
      </dsp:nvSpPr>
      <dsp:spPr>
        <a:xfrm>
          <a:off x="3311743" y="725129"/>
          <a:ext cx="4437845" cy="4437845"/>
        </a:xfrm>
        <a:custGeom>
          <a:avLst/>
          <a:gdLst/>
          <a:ahLst/>
          <a:cxnLst/>
          <a:rect l="0" t="0" r="0" b="0"/>
          <a:pathLst>
            <a:path>
              <a:moveTo>
                <a:pt x="3183657" y="220697"/>
              </a:moveTo>
              <a:arcTo wR="2218922" hR="2218922" stAng="17746264" swAng="507473"/>
            </a:path>
          </a:pathLst>
        </a:custGeom>
        <a:noFill/>
        <a:ln w="6350" cap="flat" cmpd="sng" algn="ctr">
          <a:solidFill>
            <a:schemeClr val="accent3">
              <a:shade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00B10F-5A23-47B6-AC38-E4EA4DF14109}">
      <dsp:nvSpPr>
        <dsp:cNvPr id="0" name=""/>
        <dsp:cNvSpPr/>
      </dsp:nvSpPr>
      <dsp:spPr>
        <a:xfrm>
          <a:off x="6113222" y="1111335"/>
          <a:ext cx="2969162" cy="942503"/>
        </a:xfrm>
        <a:prstGeom prst="roundRect">
          <a:avLst/>
        </a:prstGeom>
        <a:gradFill rotWithShape="0">
          <a:gsLst>
            <a:gs pos="0">
              <a:schemeClr val="accent3">
                <a:shade val="50000"/>
                <a:hueOff val="0"/>
                <a:satOff val="0"/>
                <a:lumOff val="1198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shade val="50000"/>
                <a:hueOff val="0"/>
                <a:satOff val="0"/>
                <a:lumOff val="1198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50000"/>
                <a:hueOff val="0"/>
                <a:satOff val="0"/>
                <a:lumOff val="1198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C00000"/>
              </a:solidFill>
            </a:rPr>
            <a:t>Официальный сайт </a:t>
          </a:r>
          <a:r>
            <a:rPr lang="ru-RU" sz="1700" b="1" kern="1200" dirty="0" err="1" smtClean="0">
              <a:solidFill>
                <a:srgbClr val="C00000"/>
              </a:solidFill>
            </a:rPr>
            <a:t>Рособрнадзора</a:t>
          </a:r>
          <a:r>
            <a:rPr lang="ru-RU" sz="1700" b="1" kern="1200" dirty="0" smtClean="0">
              <a:solidFill>
                <a:srgbClr val="C00000"/>
              </a:solidFill>
            </a:rPr>
            <a:t> https://obrnadzor.gov.ru/gia/</a:t>
          </a:r>
          <a:endParaRPr lang="ru-RU" sz="1700" b="1" kern="1200" dirty="0">
            <a:solidFill>
              <a:srgbClr val="C00000"/>
            </a:solidFill>
          </a:endParaRPr>
        </a:p>
      </dsp:txBody>
      <dsp:txXfrm>
        <a:off x="6159231" y="1157344"/>
        <a:ext cx="2877144" cy="850485"/>
      </dsp:txXfrm>
    </dsp:sp>
    <dsp:sp modelId="{C619F55E-E523-46C8-8FC3-96847C607161}">
      <dsp:nvSpPr>
        <dsp:cNvPr id="0" name=""/>
        <dsp:cNvSpPr/>
      </dsp:nvSpPr>
      <dsp:spPr>
        <a:xfrm>
          <a:off x="3457238" y="473125"/>
          <a:ext cx="4437845" cy="4437845"/>
        </a:xfrm>
        <a:custGeom>
          <a:avLst/>
          <a:gdLst/>
          <a:ahLst/>
          <a:cxnLst/>
          <a:rect l="0" t="0" r="0" b="0"/>
          <a:pathLst>
            <a:path>
              <a:moveTo>
                <a:pt x="4347719" y="1592948"/>
              </a:moveTo>
              <a:arcTo wR="2218922" hR="2218922" stAng="20616839" swAng="1966321"/>
            </a:path>
          </a:pathLst>
        </a:custGeom>
        <a:noFill/>
        <a:ln w="6350" cap="flat" cmpd="sng" algn="ctr">
          <a:solidFill>
            <a:schemeClr val="accent3">
              <a:shade val="90000"/>
              <a:hueOff val="0"/>
              <a:satOff val="0"/>
              <a:lumOff val="769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FC4065-87E5-42DE-9F09-FA92AEC26AF1}">
      <dsp:nvSpPr>
        <dsp:cNvPr id="0" name=""/>
        <dsp:cNvSpPr/>
      </dsp:nvSpPr>
      <dsp:spPr>
        <a:xfrm>
          <a:off x="6125424" y="3330257"/>
          <a:ext cx="2944759" cy="942503"/>
        </a:xfrm>
        <a:prstGeom prst="roundRect">
          <a:avLst/>
        </a:prstGeom>
        <a:gradFill rotWithShape="0">
          <a:gsLst>
            <a:gs pos="0">
              <a:schemeClr val="accent3">
                <a:shade val="50000"/>
                <a:hueOff val="0"/>
                <a:satOff val="0"/>
                <a:lumOff val="2397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shade val="50000"/>
                <a:hueOff val="0"/>
                <a:satOff val="0"/>
                <a:lumOff val="2397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50000"/>
                <a:hueOff val="0"/>
                <a:satOff val="0"/>
                <a:lumOff val="2397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C00000"/>
              </a:solidFill>
            </a:rPr>
            <a:t>Региональный центр обработки информации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C00000"/>
              </a:solidFill>
            </a:rPr>
            <a:t>http://rcmko.ru/</a:t>
          </a:r>
          <a:endParaRPr lang="ru-RU" sz="1600" b="1" kern="1200" dirty="0">
            <a:solidFill>
              <a:srgbClr val="C00000"/>
            </a:solidFill>
          </a:endParaRPr>
        </a:p>
      </dsp:txBody>
      <dsp:txXfrm>
        <a:off x="6171433" y="3376266"/>
        <a:ext cx="2852741" cy="850485"/>
      </dsp:txXfrm>
    </dsp:sp>
    <dsp:sp modelId="{A16AEFD9-2EE1-4946-9C7D-F92828D3199D}">
      <dsp:nvSpPr>
        <dsp:cNvPr id="0" name=""/>
        <dsp:cNvSpPr/>
      </dsp:nvSpPr>
      <dsp:spPr>
        <a:xfrm>
          <a:off x="3311743" y="221121"/>
          <a:ext cx="4437845" cy="4437845"/>
        </a:xfrm>
        <a:custGeom>
          <a:avLst/>
          <a:gdLst/>
          <a:ahLst/>
          <a:cxnLst/>
          <a:rect l="0" t="0" r="0" b="0"/>
          <a:pathLst>
            <a:path>
              <a:moveTo>
                <a:pt x="3467069" y="4053520"/>
              </a:moveTo>
              <a:arcTo wR="2218922" hR="2218922" stAng="3346264" swAng="507473"/>
            </a:path>
          </a:pathLst>
        </a:custGeom>
        <a:noFill/>
        <a:ln w="6350" cap="flat" cmpd="sng" algn="ctr">
          <a:solidFill>
            <a:schemeClr val="accent3">
              <a:shade val="90000"/>
              <a:hueOff val="0"/>
              <a:satOff val="0"/>
              <a:lumOff val="1539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3E2646-AA2D-40DD-9A3D-3A7F967E6B1C}">
      <dsp:nvSpPr>
        <dsp:cNvPr id="0" name=""/>
        <dsp:cNvSpPr/>
      </dsp:nvSpPr>
      <dsp:spPr>
        <a:xfrm>
          <a:off x="3706168" y="4439719"/>
          <a:ext cx="3939985" cy="942503"/>
        </a:xfrm>
        <a:prstGeom prst="roundRect">
          <a:avLst/>
        </a:prstGeom>
        <a:gradFill rotWithShape="0">
          <a:gsLst>
            <a:gs pos="0">
              <a:schemeClr val="accent3">
                <a:shade val="50000"/>
                <a:hueOff val="0"/>
                <a:satOff val="0"/>
                <a:lumOff val="3596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shade val="50000"/>
                <a:hueOff val="0"/>
                <a:satOff val="0"/>
                <a:lumOff val="3596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50000"/>
                <a:hueOff val="0"/>
                <a:satOff val="0"/>
                <a:lumOff val="3596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C00000"/>
              </a:solidFill>
            </a:rPr>
            <a:t>Сервис проверки результатов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C00000"/>
              </a:solidFill>
            </a:rPr>
            <a:t>https://checkege.rustest.ru/</a:t>
          </a:r>
          <a:endParaRPr lang="ru-RU" sz="1800" b="1" kern="1200" dirty="0">
            <a:solidFill>
              <a:srgbClr val="C00000"/>
            </a:solidFill>
          </a:endParaRPr>
        </a:p>
      </dsp:txBody>
      <dsp:txXfrm>
        <a:off x="3752177" y="4485728"/>
        <a:ext cx="3847967" cy="850485"/>
      </dsp:txXfrm>
    </dsp:sp>
    <dsp:sp modelId="{A9F7B9EA-5365-4CC8-9725-47168190E02C}">
      <dsp:nvSpPr>
        <dsp:cNvPr id="0" name=""/>
        <dsp:cNvSpPr/>
      </dsp:nvSpPr>
      <dsp:spPr>
        <a:xfrm>
          <a:off x="3628242" y="233591"/>
          <a:ext cx="4437845" cy="4437845"/>
        </a:xfrm>
        <a:custGeom>
          <a:avLst/>
          <a:gdLst/>
          <a:ahLst/>
          <a:cxnLst/>
          <a:rect l="0" t="0" r="0" b="0"/>
          <a:pathLst>
            <a:path>
              <a:moveTo>
                <a:pt x="1229204" y="4204892"/>
              </a:moveTo>
              <a:arcTo wR="2218922" hR="2218922" stAng="6989377" swAng="421245"/>
            </a:path>
          </a:pathLst>
        </a:custGeom>
        <a:noFill/>
        <a:ln w="6350" cap="flat" cmpd="sng" algn="ctr">
          <a:solidFill>
            <a:schemeClr val="accent3">
              <a:shade val="90000"/>
              <a:hueOff val="0"/>
              <a:satOff val="0"/>
              <a:lumOff val="2309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90C294-A8E3-48AE-A1B4-4326B5511BD3}">
      <dsp:nvSpPr>
        <dsp:cNvPr id="0" name=""/>
        <dsp:cNvSpPr/>
      </dsp:nvSpPr>
      <dsp:spPr>
        <a:xfrm>
          <a:off x="2304692" y="3301930"/>
          <a:ext cx="2899649" cy="999157"/>
        </a:xfrm>
        <a:prstGeom prst="roundRect">
          <a:avLst/>
        </a:prstGeom>
        <a:gradFill rotWithShape="0">
          <a:gsLst>
            <a:gs pos="0">
              <a:schemeClr val="accent3">
                <a:shade val="50000"/>
                <a:hueOff val="0"/>
                <a:satOff val="0"/>
                <a:lumOff val="2397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shade val="50000"/>
                <a:hueOff val="0"/>
                <a:satOff val="0"/>
                <a:lumOff val="2397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50000"/>
                <a:hueOff val="0"/>
                <a:satOff val="0"/>
                <a:lumOff val="2397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C00000"/>
              </a:solidFill>
            </a:rPr>
            <a:t>Открытый банк заданий ЕГЭ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C00000"/>
              </a:solidFill>
            </a:rPr>
            <a:t>на сайте ФИПИ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C00000"/>
              </a:solidFill>
            </a:rPr>
            <a:t> https://fipi.ru/ege/</a:t>
          </a:r>
          <a:endParaRPr lang="ru-RU" sz="1600" b="1" kern="1200" dirty="0">
            <a:solidFill>
              <a:srgbClr val="C00000"/>
            </a:solidFill>
          </a:endParaRPr>
        </a:p>
      </dsp:txBody>
      <dsp:txXfrm>
        <a:off x="2353467" y="3350705"/>
        <a:ext cx="2802099" cy="901607"/>
      </dsp:txXfrm>
    </dsp:sp>
    <dsp:sp modelId="{F0D410CE-F134-4771-AAA1-4F78972B10F7}">
      <dsp:nvSpPr>
        <dsp:cNvPr id="0" name=""/>
        <dsp:cNvSpPr/>
      </dsp:nvSpPr>
      <dsp:spPr>
        <a:xfrm>
          <a:off x="3457238" y="473125"/>
          <a:ext cx="4437845" cy="4437845"/>
        </a:xfrm>
        <a:custGeom>
          <a:avLst/>
          <a:gdLst/>
          <a:ahLst/>
          <a:cxnLst/>
          <a:rect l="0" t="0" r="0" b="0"/>
          <a:pathLst>
            <a:path>
              <a:moveTo>
                <a:pt x="82063" y="2816795"/>
              </a:moveTo>
              <a:arcTo wR="2218922" hR="2218922" stAng="9862134" swAng="1921465"/>
            </a:path>
          </a:pathLst>
        </a:custGeom>
        <a:noFill/>
        <a:ln w="6350" cap="flat" cmpd="sng" algn="ctr">
          <a:solidFill>
            <a:schemeClr val="accent3">
              <a:shade val="90000"/>
              <a:hueOff val="0"/>
              <a:satOff val="0"/>
              <a:lumOff val="1539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AAE0F7-F6BB-463C-9FCC-CA840DD5B0BA}">
      <dsp:nvSpPr>
        <dsp:cNvPr id="0" name=""/>
        <dsp:cNvSpPr/>
      </dsp:nvSpPr>
      <dsp:spPr>
        <a:xfrm>
          <a:off x="2230423" y="1111335"/>
          <a:ext cx="3048188" cy="942503"/>
        </a:xfrm>
        <a:prstGeom prst="roundRect">
          <a:avLst/>
        </a:prstGeom>
        <a:gradFill rotWithShape="0">
          <a:gsLst>
            <a:gs pos="0">
              <a:schemeClr val="accent3">
                <a:shade val="50000"/>
                <a:hueOff val="0"/>
                <a:satOff val="0"/>
                <a:lumOff val="1198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shade val="50000"/>
                <a:hueOff val="0"/>
                <a:satOff val="0"/>
                <a:lumOff val="1198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50000"/>
                <a:hueOff val="0"/>
                <a:satOff val="0"/>
                <a:lumOff val="1198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C00000"/>
              </a:solidFill>
            </a:rPr>
            <a:t>«Навигатор ГИА» </a:t>
          </a:r>
          <a:r>
            <a:rPr lang="en-US" sz="1600" b="1" kern="1200" dirty="0" smtClean="0">
              <a:solidFill>
                <a:srgbClr val="C00000"/>
              </a:solidFill>
            </a:rPr>
            <a:t>https://obrnadzor.gov.ru/navigator-gia/</a:t>
          </a:r>
          <a:endParaRPr lang="ru-RU" sz="1600" b="1" kern="1200" dirty="0">
            <a:solidFill>
              <a:srgbClr val="C00000"/>
            </a:solidFill>
          </a:endParaRPr>
        </a:p>
      </dsp:txBody>
      <dsp:txXfrm>
        <a:off x="2276432" y="1157344"/>
        <a:ext cx="2956170" cy="850485"/>
      </dsp:txXfrm>
    </dsp:sp>
    <dsp:sp modelId="{B8708DEC-29E0-45D6-AC56-AB8CCC71CF48}">
      <dsp:nvSpPr>
        <dsp:cNvPr id="0" name=""/>
        <dsp:cNvSpPr/>
      </dsp:nvSpPr>
      <dsp:spPr>
        <a:xfrm>
          <a:off x="3602732" y="725129"/>
          <a:ext cx="4437845" cy="4437845"/>
        </a:xfrm>
        <a:custGeom>
          <a:avLst/>
          <a:gdLst/>
          <a:ahLst/>
          <a:cxnLst/>
          <a:rect l="0" t="0" r="0" b="0"/>
          <a:pathLst>
            <a:path>
              <a:moveTo>
                <a:pt x="970776" y="384325"/>
              </a:moveTo>
              <a:arcTo wR="2218922" hR="2218922" stAng="14146264" swAng="507473"/>
            </a:path>
          </a:pathLst>
        </a:custGeom>
        <a:noFill/>
        <a:ln w="6350" cap="flat" cmpd="sng" algn="ctr">
          <a:solidFill>
            <a:schemeClr val="accent3">
              <a:shade val="90000"/>
              <a:hueOff val="0"/>
              <a:satOff val="0"/>
              <a:lumOff val="769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E8D5F5-67D2-49B8-A369-B78488F03980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9354F9-B20A-4FC9-8516-706E5E4783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1669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9354F9-B20A-4FC9-8516-706E5E478354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3125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954E17-9A5C-4912-BB3B-D1BFEB9489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E5917D0-1E0D-426B-9277-2A9D5E23A3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1C6DDA-2F30-4BAF-83A9-78EF83F74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A1FE1-BD6F-4CE3-A6D7-67E789E64484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F3FBAB4-E780-4D33-8598-00D6F9520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D469EC-C2BB-4FC5-B391-E0BD69F64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65CA-E91D-406C-9BEF-E1028497E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275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BF37BC-9791-4C86-9F69-0E20BC03F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97713AE-6C5F-4CB8-A028-8EE1AA9F60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7D48CA-0F7F-45ED-8B54-25CE9721E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A1FE1-BD6F-4CE3-A6D7-67E789E64484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2BB7221-A101-4580-BB72-0EB8C26A6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BD3872-9ABF-42DE-9A39-8B353FCA7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65CA-E91D-406C-9BEF-E1028497E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26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FEC09CE-C626-4F83-97F1-CE0E33DB1E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59CFD94-7F07-4682-BD5E-C8C4C877EF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2F0EDC-29EC-4E99-995E-B982C6EB1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A1FE1-BD6F-4CE3-A6D7-67E789E64484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2820B8-C312-4336-8554-256C34E26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E4C79F1-978A-4981-BA1F-4C816C744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65CA-E91D-406C-9BEF-E1028497E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708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2DE18B-E23E-4D19-811B-B4CC7BDAF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2BB6B4E-196D-4EB6-BAC7-73BC3FB0DB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E22348-4DB4-4923-8F0C-E00096D6F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A1FE1-BD6F-4CE3-A6D7-67E789E64484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16A1B8-CA13-48D2-9593-AAE9DB0BF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9476B08-5523-4973-A335-75B74A12A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65CA-E91D-406C-9BEF-E1028497E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978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A81B9C-AB19-4B37-BE8B-71244E7DA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48FBB06-BBB4-43D3-B8D5-131C9449E4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B341D63-1979-4FDB-B6C5-4869280D1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A1FE1-BD6F-4CE3-A6D7-67E789E64484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83FC5B-4B99-4036-8E22-A786294A0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14083E-25DC-4ECF-8E66-5D8C050DF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65CA-E91D-406C-9BEF-E1028497E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000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E9F416-142A-4449-97F4-D7DBEAD1D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9423AE-D46E-40B7-9FE9-D9BE0A8F7A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879DDFD-F38F-46F9-83D6-6A5BD6CC0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7748D2-C8F1-443F-885C-B464570E8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A1FE1-BD6F-4CE3-A6D7-67E789E64484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38426C5-1A69-482B-B5BB-FD86D3D09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483B837-5EE2-467B-931D-948A9B778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65CA-E91D-406C-9BEF-E1028497E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584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F3EF21-0BEE-4A9F-8D95-BA395E052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C96ECCD-243A-48DA-A9B9-28BEB404AE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149D5D6-1496-4FE7-B9AD-5A5C5BFACA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85C2F3A-2CE7-4FC1-B45A-410B760E4C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96AF9D7-6057-48C9-994B-05E8BD6004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CF4124E-4903-4584-8A79-891B0FA3A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A1FE1-BD6F-4CE3-A6D7-67E789E64484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B98C10B-A5CF-466C-B6D4-ACF0C253D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DAEF8C7-EC34-464E-82E6-255DFF11D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65CA-E91D-406C-9BEF-E1028497E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1935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4F8AD1-06FE-45DA-BB30-C496AE029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7108B3E-77CD-490F-BAA9-37C3B0BA9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A1FE1-BD6F-4CE3-A6D7-67E789E64484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78884DB-963D-4ED5-9B9B-BC3E79004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AE64020-5B40-45B4-861F-B99183E50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65CA-E91D-406C-9BEF-E1028497E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9842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FA5A985-5BB3-455C-BE4D-C843F260F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A1FE1-BD6F-4CE3-A6D7-67E789E64484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D156A27-1AA5-41D6-A83F-00307E435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5A012F6-1763-43B0-86FB-72BA870AE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65CA-E91D-406C-9BEF-E1028497E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44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B11BE4-3751-4F43-8839-F88BAD996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9C7BD3-A2B2-4565-AB2C-CADC454E58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D06644B-1D2A-4929-907D-0F48F96246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B873B8F-922A-447C-A32A-81DDDB4B6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A1FE1-BD6F-4CE3-A6D7-67E789E64484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FFA11CE-C325-400C-9136-7D7770776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F4997C2-E5D1-430A-A1FE-E403B9979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65CA-E91D-406C-9BEF-E1028497E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9882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E09E9B-2508-4700-8DA4-34008A612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C1200C5-4291-42E6-8422-1FB315DAD4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74DFD38-F4CB-477F-BE12-4C9741D88D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F30AB8E-88D9-47FF-AF2B-EDA945C53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A1FE1-BD6F-4CE3-A6D7-67E789E64484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C9740DD-492A-4B71-AE7D-0267F07F3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2BDAEB3-C3B8-4F74-A2CF-6EB725CEE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65CA-E91D-406C-9BEF-E1028497E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491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69B00D-B967-4BC4-BD50-2EEC1586D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E4A0062-E602-4879-B869-6C530FBE4D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0380AFD-9DB0-4736-9FF0-FA64283299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5A1FE1-BD6F-4CE3-A6D7-67E789E64484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3E4220-F06C-4649-950E-30447DE689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67EBE25-EF6F-4C1C-AC53-6DE0C63BB1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765CA-E91D-406C-9BEF-E1028497E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82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5.png"/><Relationship Id="rId9" Type="http://schemas.microsoft.com/office/2007/relationships/diagramDrawing" Target="../diagrams/drawing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5.png"/><Relationship Id="rId9" Type="http://schemas.microsoft.com/office/2007/relationships/diagramDrawing" Target="../diagrams/drawing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5.png"/><Relationship Id="rId9" Type="http://schemas.microsoft.com/office/2007/relationships/diagramDrawing" Target="../diagrams/drawing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5.png"/><Relationship Id="rId9" Type="http://schemas.microsoft.com/office/2007/relationships/diagramDrawing" Target="../diagrams/drawing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5.png"/><Relationship Id="rId9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A9D14F9-79FA-4E5F-8BE7-AD42361797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81" y="0"/>
            <a:ext cx="12180719" cy="68579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FC4E1BB-BDBA-4977-9636-0C0F78E49ABD}"/>
              </a:ext>
            </a:extLst>
          </p:cNvPr>
          <p:cNvSpPr txBox="1"/>
          <p:nvPr/>
        </p:nvSpPr>
        <p:spPr>
          <a:xfrm>
            <a:off x="850478" y="1918071"/>
            <a:ext cx="10146070" cy="192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4400" b="1" dirty="0" smtClean="0">
                <a:solidFill>
                  <a:srgbClr val="993300"/>
                </a:solidFill>
                <a:latin typeface="Cera Pro Bold" panose="00000800000000000000" pitchFamily="2" charset="0"/>
              </a:rPr>
              <a:t>Организация ГИА-11</a:t>
            </a:r>
          </a:p>
          <a:p>
            <a:pPr algn="ctr">
              <a:lnSpc>
                <a:spcPct val="90000"/>
              </a:lnSpc>
            </a:pPr>
            <a:endParaRPr lang="ru-RU" sz="4400" b="1" dirty="0">
              <a:solidFill>
                <a:srgbClr val="993300"/>
              </a:solidFill>
              <a:latin typeface="Cera Pro Bold" panose="00000800000000000000" pitchFamily="2" charset="0"/>
            </a:endParaRPr>
          </a:p>
          <a:p>
            <a:pPr algn="ctr">
              <a:lnSpc>
                <a:spcPct val="90000"/>
              </a:lnSpc>
            </a:pPr>
            <a:r>
              <a:rPr lang="ru-RU" sz="4400" b="1" dirty="0" smtClean="0">
                <a:solidFill>
                  <a:srgbClr val="993300"/>
                </a:solidFill>
                <a:latin typeface="Cera Pro Bold" panose="00000800000000000000" pitchFamily="2" charset="0"/>
              </a:rPr>
              <a:t>2023</a:t>
            </a:r>
            <a:endParaRPr lang="ru-RU" sz="4400" b="1" dirty="0">
              <a:solidFill>
                <a:srgbClr val="993300"/>
              </a:solidFill>
              <a:latin typeface="Cera Pro Bold" panose="00000800000000000000" pitchFamily="2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D6AC296-59C9-4807-ABEF-8E2DB2AC8E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9" b="37148"/>
          <a:stretch/>
        </p:blipFill>
        <p:spPr>
          <a:xfrm>
            <a:off x="-157290" y="1643450"/>
            <a:ext cx="839197" cy="121096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09BADED-C500-4FE8-BBE6-129544D90784}"/>
              </a:ext>
            </a:extLst>
          </p:cNvPr>
          <p:cNvSpPr txBox="1"/>
          <p:nvPr/>
        </p:nvSpPr>
        <p:spPr>
          <a:xfrm>
            <a:off x="189929" y="5550693"/>
            <a:ext cx="8927432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3600" dirty="0" err="1" smtClean="0">
                <a:solidFill>
                  <a:schemeClr val="bg1"/>
                </a:solidFill>
                <a:latin typeface="Cera Pro Medium" panose="00000600000000000000" pitchFamily="2" charset="0"/>
              </a:rPr>
              <a:t>Г.Ф.Залялетдинова</a:t>
            </a:r>
            <a:r>
              <a:rPr lang="en-US" sz="3600" dirty="0">
                <a:solidFill>
                  <a:schemeClr val="bg1"/>
                </a:solidFill>
                <a:latin typeface="Cera Pro Medium" panose="00000600000000000000" pitchFamily="2" charset="0"/>
              </a:rPr>
              <a:t/>
            </a:r>
            <a:br>
              <a:rPr lang="en-US" sz="3600" dirty="0">
                <a:solidFill>
                  <a:schemeClr val="bg1"/>
                </a:solidFill>
                <a:latin typeface="Cera Pro Medium" panose="00000600000000000000" pitchFamily="2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Cera Pro Medium" panose="00000600000000000000" pitchFamily="2" charset="0"/>
              </a:rPr>
              <a:t>главный специалист </a:t>
            </a:r>
          </a:p>
          <a:p>
            <a:pPr algn="r">
              <a:lnSpc>
                <a:spcPct val="90000"/>
              </a:lnSpc>
            </a:pPr>
            <a:r>
              <a:rPr lang="ru-RU" sz="2400" dirty="0" smtClean="0">
                <a:solidFill>
                  <a:schemeClr val="bg1"/>
                </a:solidFill>
                <a:latin typeface="Cera Pro Medium" panose="00000600000000000000" pitchFamily="2" charset="0"/>
              </a:rPr>
              <a:t>Управления </a:t>
            </a:r>
            <a:r>
              <a:rPr lang="ru-RU" sz="2400" dirty="0">
                <a:solidFill>
                  <a:schemeClr val="bg1"/>
                </a:solidFill>
                <a:latin typeface="Cera Pro Medium" panose="00000600000000000000" pitchFamily="2" charset="0"/>
              </a:rPr>
              <a:t>образования ИКМО г.Казани</a:t>
            </a:r>
            <a:endParaRPr lang="ru-RU" sz="3600" dirty="0">
              <a:solidFill>
                <a:schemeClr val="bg1"/>
              </a:solidFill>
              <a:latin typeface="Cera Pro Medium" panose="00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3171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84FCF4F-86B7-4511-9DFD-42397EC827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566" y="2"/>
            <a:ext cx="12180718" cy="685799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F0A059B-54AE-41DD-9AAB-B8443878E5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318"/>
          <a:stretch/>
        </p:blipFill>
        <p:spPr>
          <a:xfrm>
            <a:off x="3" y="-1"/>
            <a:ext cx="12191997" cy="732548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0EEE790-5770-4605-8169-3722FB0730BF}"/>
              </a:ext>
            </a:extLst>
          </p:cNvPr>
          <p:cNvSpPr/>
          <p:nvPr/>
        </p:nvSpPr>
        <p:spPr>
          <a:xfrm>
            <a:off x="-11281" y="83498"/>
            <a:ext cx="5799238" cy="882701"/>
          </a:xfrm>
          <a:prstGeom prst="rect">
            <a:avLst/>
          </a:prstGeom>
          <a:gradFill flip="none" rotWithShape="1">
            <a:gsLst>
              <a:gs pos="0">
                <a:srgbClr val="0098A3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A239188-CC70-4AA4-AA2C-2591A0444939}"/>
              </a:ext>
            </a:extLst>
          </p:cNvPr>
          <p:cNvSpPr/>
          <p:nvPr/>
        </p:nvSpPr>
        <p:spPr>
          <a:xfrm>
            <a:off x="466047" y="-18771"/>
            <a:ext cx="6109851" cy="882702"/>
          </a:xfrm>
          <a:prstGeom prst="rect">
            <a:avLst/>
          </a:prstGeom>
          <a:gradFill flip="none" rotWithShape="1">
            <a:gsLst>
              <a:gs pos="0">
                <a:srgbClr val="BB5250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F4150DB-7CA7-4C85-A50B-66D30DB03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8" t="19225"/>
          <a:stretch/>
        </p:blipFill>
        <p:spPr>
          <a:xfrm>
            <a:off x="-11283" y="-23635"/>
            <a:ext cx="773330" cy="8924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A879D9-E3D1-42CC-B281-D89DBC3BEA90}"/>
              </a:ext>
            </a:extLst>
          </p:cNvPr>
          <p:cNvSpPr txBox="1"/>
          <p:nvPr/>
        </p:nvSpPr>
        <p:spPr>
          <a:xfrm>
            <a:off x="650778" y="55799"/>
            <a:ext cx="6663351" cy="104644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3600" b="1" dirty="0">
                <a:solidFill>
                  <a:schemeClr val="bg1"/>
                </a:solidFill>
              </a:rPr>
              <a:t>Порядок проведения ЕГЭ</a:t>
            </a:r>
          </a:p>
          <a:p>
            <a:pPr>
              <a:lnSpc>
                <a:spcPct val="90000"/>
              </a:lnSpc>
            </a:pPr>
            <a:endParaRPr lang="ru-RU" sz="3200" b="1" dirty="0">
              <a:solidFill>
                <a:schemeClr val="bg1"/>
              </a:solidFill>
              <a:latin typeface="Cera Pro Medium" panose="00000600000000000000" pitchFamily="2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209854830"/>
              </p:ext>
            </p:extLst>
          </p:nvPr>
        </p:nvGraphicFramePr>
        <p:xfrm>
          <a:off x="185092" y="839680"/>
          <a:ext cx="11439558" cy="50812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66047" y="890985"/>
            <a:ext cx="184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07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84FCF4F-86B7-4511-9DFD-42397EC827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1283" y="-23635"/>
            <a:ext cx="12180718" cy="685799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F0A059B-54AE-41DD-9AAB-B8443878E5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318"/>
          <a:stretch/>
        </p:blipFill>
        <p:spPr>
          <a:xfrm>
            <a:off x="3" y="-1"/>
            <a:ext cx="12191997" cy="732548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0EEE790-5770-4605-8169-3722FB0730BF}"/>
              </a:ext>
            </a:extLst>
          </p:cNvPr>
          <p:cNvSpPr/>
          <p:nvPr/>
        </p:nvSpPr>
        <p:spPr>
          <a:xfrm>
            <a:off x="-11281" y="83498"/>
            <a:ext cx="5799238" cy="882701"/>
          </a:xfrm>
          <a:prstGeom prst="rect">
            <a:avLst/>
          </a:prstGeom>
          <a:gradFill flip="none" rotWithShape="1">
            <a:gsLst>
              <a:gs pos="0">
                <a:srgbClr val="0098A3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A239188-CC70-4AA4-AA2C-2591A0444939}"/>
              </a:ext>
            </a:extLst>
          </p:cNvPr>
          <p:cNvSpPr/>
          <p:nvPr/>
        </p:nvSpPr>
        <p:spPr>
          <a:xfrm>
            <a:off x="466047" y="-18771"/>
            <a:ext cx="6109851" cy="882702"/>
          </a:xfrm>
          <a:prstGeom prst="rect">
            <a:avLst/>
          </a:prstGeom>
          <a:gradFill flip="none" rotWithShape="1">
            <a:gsLst>
              <a:gs pos="0">
                <a:srgbClr val="BB5250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F4150DB-7CA7-4C85-A50B-66D30DB03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8" t="19225"/>
          <a:stretch/>
        </p:blipFill>
        <p:spPr>
          <a:xfrm>
            <a:off x="-11283" y="-23635"/>
            <a:ext cx="773330" cy="8924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A879D9-E3D1-42CC-B281-D89DBC3BEA90}"/>
              </a:ext>
            </a:extLst>
          </p:cNvPr>
          <p:cNvSpPr txBox="1"/>
          <p:nvPr/>
        </p:nvSpPr>
        <p:spPr>
          <a:xfrm>
            <a:off x="762047" y="-5084"/>
            <a:ext cx="6663351" cy="9910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3200" b="1" dirty="0">
                <a:solidFill>
                  <a:schemeClr val="bg1"/>
                </a:solidFill>
                <a:latin typeface="Cera Pro Medium" panose="00000600000000000000" pitchFamily="2" charset="0"/>
              </a:rPr>
              <a:t>Единый государственный экзамен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5710" y="1009591"/>
            <a:ext cx="50931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Ответственность участника ГИА</a:t>
            </a:r>
            <a:endParaRPr lang="ru-RU" sz="2800" b="1" dirty="0">
              <a:solidFill>
                <a:srgbClr val="002060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027206250"/>
              </p:ext>
            </p:extLst>
          </p:nvPr>
        </p:nvGraphicFramePr>
        <p:xfrm>
          <a:off x="607034" y="1682140"/>
          <a:ext cx="10944084" cy="44362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922336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84FCF4F-86B7-4511-9DFD-42397EC827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566" y="2"/>
            <a:ext cx="12180718" cy="685799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F0A059B-54AE-41DD-9AAB-B8443878E5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318"/>
          <a:stretch/>
        </p:blipFill>
        <p:spPr>
          <a:xfrm>
            <a:off x="3" y="-1"/>
            <a:ext cx="12191997" cy="732548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0EEE790-5770-4605-8169-3722FB0730BF}"/>
              </a:ext>
            </a:extLst>
          </p:cNvPr>
          <p:cNvSpPr/>
          <p:nvPr/>
        </p:nvSpPr>
        <p:spPr>
          <a:xfrm>
            <a:off x="-11281" y="83498"/>
            <a:ext cx="5799238" cy="882701"/>
          </a:xfrm>
          <a:prstGeom prst="rect">
            <a:avLst/>
          </a:prstGeom>
          <a:gradFill flip="none" rotWithShape="1">
            <a:gsLst>
              <a:gs pos="0">
                <a:srgbClr val="0098A3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A239188-CC70-4AA4-AA2C-2591A0444939}"/>
              </a:ext>
            </a:extLst>
          </p:cNvPr>
          <p:cNvSpPr/>
          <p:nvPr/>
        </p:nvSpPr>
        <p:spPr>
          <a:xfrm>
            <a:off x="466047" y="-18771"/>
            <a:ext cx="6109851" cy="882702"/>
          </a:xfrm>
          <a:prstGeom prst="rect">
            <a:avLst/>
          </a:prstGeom>
          <a:gradFill flip="none" rotWithShape="1">
            <a:gsLst>
              <a:gs pos="0">
                <a:srgbClr val="BB5250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F4150DB-7CA7-4C85-A50B-66D30DB03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8" t="19225"/>
          <a:stretch/>
        </p:blipFill>
        <p:spPr>
          <a:xfrm>
            <a:off x="-11283" y="-23635"/>
            <a:ext cx="773330" cy="8924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A879D9-E3D1-42CC-B281-D89DBC3BEA90}"/>
              </a:ext>
            </a:extLst>
          </p:cNvPr>
          <p:cNvSpPr txBox="1"/>
          <p:nvPr/>
        </p:nvSpPr>
        <p:spPr>
          <a:xfrm>
            <a:off x="638035" y="-21451"/>
            <a:ext cx="6663351" cy="9910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3200" b="1" dirty="0">
                <a:solidFill>
                  <a:schemeClr val="bg1"/>
                </a:solidFill>
                <a:latin typeface="Cera Pro Medium" panose="00000600000000000000" pitchFamily="2" charset="0"/>
              </a:rPr>
              <a:t>Единый государственный экзамен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214818003"/>
              </p:ext>
            </p:extLst>
          </p:nvPr>
        </p:nvGraphicFramePr>
        <p:xfrm>
          <a:off x="239413" y="947427"/>
          <a:ext cx="11312809" cy="53840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2895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A9D14F9-79FA-4E5F-8BE7-AD42361797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10" y="1785"/>
            <a:ext cx="12174379" cy="685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87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84FCF4F-86B7-4511-9DFD-42397EC827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804" y="-18771"/>
            <a:ext cx="12180718" cy="685799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F0A059B-54AE-41DD-9AAB-B8443878E5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318"/>
          <a:stretch/>
        </p:blipFill>
        <p:spPr>
          <a:xfrm>
            <a:off x="3" y="-1"/>
            <a:ext cx="12191997" cy="732548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0EEE790-5770-4605-8169-3722FB0730BF}"/>
              </a:ext>
            </a:extLst>
          </p:cNvPr>
          <p:cNvSpPr/>
          <p:nvPr/>
        </p:nvSpPr>
        <p:spPr>
          <a:xfrm>
            <a:off x="-11281" y="83498"/>
            <a:ext cx="5799238" cy="882701"/>
          </a:xfrm>
          <a:prstGeom prst="rect">
            <a:avLst/>
          </a:prstGeom>
          <a:gradFill flip="none" rotWithShape="1">
            <a:gsLst>
              <a:gs pos="0">
                <a:srgbClr val="0098A3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A239188-CC70-4AA4-AA2C-2591A0444939}"/>
              </a:ext>
            </a:extLst>
          </p:cNvPr>
          <p:cNvSpPr/>
          <p:nvPr/>
        </p:nvSpPr>
        <p:spPr>
          <a:xfrm>
            <a:off x="466047" y="-18771"/>
            <a:ext cx="6109851" cy="882702"/>
          </a:xfrm>
          <a:prstGeom prst="rect">
            <a:avLst/>
          </a:prstGeom>
          <a:gradFill flip="none" rotWithShape="1">
            <a:gsLst>
              <a:gs pos="0">
                <a:srgbClr val="BB5250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F4150DB-7CA7-4C85-A50B-66D30DB03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8" t="19225"/>
          <a:stretch/>
        </p:blipFill>
        <p:spPr>
          <a:xfrm>
            <a:off x="-11283" y="-23635"/>
            <a:ext cx="773330" cy="8924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A879D9-E3D1-42CC-B281-D89DBC3BEA90}"/>
              </a:ext>
            </a:extLst>
          </p:cNvPr>
          <p:cNvSpPr txBox="1"/>
          <p:nvPr/>
        </p:nvSpPr>
        <p:spPr>
          <a:xfrm>
            <a:off x="944606" y="163163"/>
            <a:ext cx="6108622" cy="54784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3200" b="1" dirty="0" smtClean="0">
                <a:solidFill>
                  <a:schemeClr val="bg1"/>
                </a:solidFill>
                <a:latin typeface="Cera Pro Medium" panose="00000600000000000000" pitchFamily="2" charset="0"/>
              </a:rPr>
              <a:t>Нормативно-правовые акты</a:t>
            </a:r>
            <a:endParaRPr lang="ru-RU" sz="3200" b="1" dirty="0">
              <a:solidFill>
                <a:schemeClr val="bg1"/>
              </a:solidFill>
              <a:latin typeface="Cera Pro Medium" panose="000006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7460" y="1559624"/>
            <a:ext cx="1169707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 smtClean="0"/>
              <a:t>Федеральный закон от 29.12.2012 №273-ФЗ «Об образовании в Российской Федерации»</a:t>
            </a:r>
          </a:p>
          <a:p>
            <a:endParaRPr lang="ru-RU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/>
              <a:t>Приказ Министерства просвещения Российской Федерации и Федеральной службы по надзору в сфере образования и науки от 07.11.2018 № 190/1512 </a:t>
            </a:r>
            <a:r>
              <a:rPr lang="ru-RU" sz="2800" dirty="0" smtClean="0"/>
              <a:t>«</a:t>
            </a:r>
            <a:r>
              <a:rPr lang="ru-RU" sz="2800" dirty="0"/>
              <a:t>Об утверждении Порядка проведения государственной итоговой аттестации по образовательным программам среднего общего образования» </a:t>
            </a:r>
          </a:p>
        </p:txBody>
      </p:sp>
    </p:spTree>
    <p:extLst>
      <p:ext uri="{BB962C8B-B14F-4D97-AF65-F5344CB8AC3E}">
        <p14:creationId xmlns:p14="http://schemas.microsoft.com/office/powerpoint/2010/main" val="300673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84FCF4F-86B7-4511-9DFD-42397EC827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1283" y="22141"/>
            <a:ext cx="12180718" cy="685799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F0A059B-54AE-41DD-9AAB-B8443878E5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318"/>
          <a:stretch/>
        </p:blipFill>
        <p:spPr>
          <a:xfrm>
            <a:off x="3" y="-1"/>
            <a:ext cx="12191997" cy="732548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0EEE790-5770-4605-8169-3722FB0730BF}"/>
              </a:ext>
            </a:extLst>
          </p:cNvPr>
          <p:cNvSpPr/>
          <p:nvPr/>
        </p:nvSpPr>
        <p:spPr>
          <a:xfrm>
            <a:off x="-11281" y="83498"/>
            <a:ext cx="5799238" cy="882701"/>
          </a:xfrm>
          <a:prstGeom prst="rect">
            <a:avLst/>
          </a:prstGeom>
          <a:gradFill flip="none" rotWithShape="1">
            <a:gsLst>
              <a:gs pos="0">
                <a:srgbClr val="0098A3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A239188-CC70-4AA4-AA2C-2591A0444939}"/>
              </a:ext>
            </a:extLst>
          </p:cNvPr>
          <p:cNvSpPr/>
          <p:nvPr/>
        </p:nvSpPr>
        <p:spPr>
          <a:xfrm>
            <a:off x="773331" y="22141"/>
            <a:ext cx="6468907" cy="863930"/>
          </a:xfrm>
          <a:prstGeom prst="rect">
            <a:avLst/>
          </a:prstGeom>
          <a:gradFill flip="none" rotWithShape="1">
            <a:gsLst>
              <a:gs pos="0">
                <a:srgbClr val="BB5250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latin typeface="Cera Pro Medium"/>
              </a:rPr>
              <a:t>Государственная итоговая аттестация</a:t>
            </a:r>
            <a:endParaRPr lang="ru-RU" sz="2800" b="1" dirty="0">
              <a:latin typeface="Cera Pro Medium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F4150DB-7CA7-4C85-A50B-66D30DB03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8" t="19225"/>
          <a:stretch/>
        </p:blipFill>
        <p:spPr>
          <a:xfrm>
            <a:off x="-11283" y="-23635"/>
            <a:ext cx="773330" cy="89243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8030" y="3102940"/>
            <a:ext cx="22701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/>
              <a:t>ГИА-11</a:t>
            </a:r>
            <a:endParaRPr lang="ru-RU" sz="5400" b="1" dirty="0"/>
          </a:p>
        </p:txBody>
      </p:sp>
      <p:sp>
        <p:nvSpPr>
          <p:cNvPr id="4" name="Стрелка вниз 3"/>
          <p:cNvSpPr/>
          <p:nvPr/>
        </p:nvSpPr>
        <p:spPr>
          <a:xfrm rot="14362561">
            <a:off x="2898202" y="2264097"/>
            <a:ext cx="484632" cy="10454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7385751">
            <a:off x="2834690" y="3783227"/>
            <a:ext cx="664522" cy="10780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56926" y="1820427"/>
            <a:ext cx="193103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ЕГЭ </a:t>
            </a:r>
            <a:r>
              <a:rPr lang="ru-RU" sz="2800" b="1" dirty="0" smtClean="0">
                <a:solidFill>
                  <a:srgbClr val="C00000"/>
                </a:solidFill>
              </a:rPr>
              <a:t>всего 45 ППЭ</a:t>
            </a:r>
          </a:p>
          <a:p>
            <a:pPr algn="ctr"/>
            <a:endParaRPr lang="ru-RU" sz="1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035981" y="4521314"/>
            <a:ext cx="187989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ГВЭ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для детей с ОВЗ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397057" y="1129316"/>
            <a:ext cx="4538422" cy="507554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Русский язык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Математика (базовый, профильный уровни)</a:t>
            </a:r>
          </a:p>
          <a:p>
            <a:pPr algn="ctr"/>
            <a:r>
              <a:rPr lang="ru-RU" sz="2800" b="1" dirty="0" smtClean="0"/>
              <a:t>Физика</a:t>
            </a:r>
          </a:p>
          <a:p>
            <a:pPr algn="ctr"/>
            <a:r>
              <a:rPr lang="ru-RU" sz="2800" b="1" dirty="0" smtClean="0"/>
              <a:t>Химия</a:t>
            </a:r>
          </a:p>
          <a:p>
            <a:pPr algn="ctr"/>
            <a:r>
              <a:rPr lang="ru-RU" sz="2800" b="1" dirty="0" smtClean="0"/>
              <a:t>Информатика и ИКТ</a:t>
            </a:r>
          </a:p>
          <a:p>
            <a:pPr algn="ctr"/>
            <a:r>
              <a:rPr lang="ru-RU" sz="2800" b="1" dirty="0" smtClean="0"/>
              <a:t>Биология</a:t>
            </a:r>
          </a:p>
          <a:p>
            <a:pPr algn="ctr"/>
            <a:r>
              <a:rPr lang="ru-RU" sz="2800" b="1" dirty="0" smtClean="0"/>
              <a:t>Литература</a:t>
            </a:r>
          </a:p>
          <a:p>
            <a:pPr algn="ctr"/>
            <a:r>
              <a:rPr lang="ru-RU" sz="2800" b="1" dirty="0" smtClean="0"/>
              <a:t>История</a:t>
            </a:r>
          </a:p>
          <a:p>
            <a:pPr algn="ctr"/>
            <a:r>
              <a:rPr lang="ru-RU" sz="2800" b="1" dirty="0" smtClean="0"/>
              <a:t>Обществознание</a:t>
            </a:r>
          </a:p>
          <a:p>
            <a:pPr algn="ctr"/>
            <a:r>
              <a:rPr lang="ru-RU" sz="2800" b="1" dirty="0" smtClean="0"/>
              <a:t>Иностранные языки</a:t>
            </a:r>
          </a:p>
          <a:p>
            <a:pPr algn="ctr"/>
            <a:r>
              <a:rPr lang="ru-RU" sz="2800" b="1" dirty="0" smtClean="0"/>
              <a:t>География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500668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84FCF4F-86B7-4511-9DFD-42397EC827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93" y="18106"/>
            <a:ext cx="12180718" cy="685799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F0A059B-54AE-41DD-9AAB-B8443878E5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318"/>
          <a:stretch/>
        </p:blipFill>
        <p:spPr>
          <a:xfrm>
            <a:off x="3" y="-1"/>
            <a:ext cx="12191997" cy="732548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0EEE790-5770-4605-8169-3722FB0730BF}"/>
              </a:ext>
            </a:extLst>
          </p:cNvPr>
          <p:cNvSpPr/>
          <p:nvPr/>
        </p:nvSpPr>
        <p:spPr>
          <a:xfrm>
            <a:off x="-11281" y="83498"/>
            <a:ext cx="5799238" cy="882701"/>
          </a:xfrm>
          <a:prstGeom prst="rect">
            <a:avLst/>
          </a:prstGeom>
          <a:gradFill flip="none" rotWithShape="1">
            <a:gsLst>
              <a:gs pos="0">
                <a:srgbClr val="0098A3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A239188-CC70-4AA4-AA2C-2591A0444939}"/>
              </a:ext>
            </a:extLst>
          </p:cNvPr>
          <p:cNvSpPr/>
          <p:nvPr/>
        </p:nvSpPr>
        <p:spPr>
          <a:xfrm>
            <a:off x="466047" y="-18771"/>
            <a:ext cx="6109851" cy="882702"/>
          </a:xfrm>
          <a:prstGeom prst="rect">
            <a:avLst/>
          </a:prstGeom>
          <a:gradFill flip="none" rotWithShape="1">
            <a:gsLst>
              <a:gs pos="0">
                <a:srgbClr val="BB5250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F4150DB-7CA7-4C85-A50B-66D30DB03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8" t="19225"/>
          <a:stretch/>
        </p:blipFill>
        <p:spPr>
          <a:xfrm>
            <a:off x="-11283" y="-23635"/>
            <a:ext cx="773330" cy="89243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2A879D9-E3D1-42CC-B281-D89DBC3BEA90}"/>
              </a:ext>
            </a:extLst>
          </p:cNvPr>
          <p:cNvSpPr txBox="1"/>
          <p:nvPr/>
        </p:nvSpPr>
        <p:spPr>
          <a:xfrm>
            <a:off x="863124" y="-1402"/>
            <a:ext cx="5890760" cy="87870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2800" b="1" dirty="0">
                <a:solidFill>
                  <a:schemeClr val="bg1"/>
                </a:solidFill>
                <a:latin typeface="Cera Pro Medium" panose="00000600000000000000" pitchFamily="2" charset="0"/>
              </a:rPr>
              <a:t>Государственная итоговая </a:t>
            </a:r>
            <a:r>
              <a:rPr lang="ru-RU" sz="2800" b="1" dirty="0" smtClean="0">
                <a:solidFill>
                  <a:schemeClr val="bg1"/>
                </a:solidFill>
                <a:latin typeface="Cera Pro Medium" panose="00000600000000000000" pitchFamily="2" charset="0"/>
              </a:rPr>
              <a:t>аттестация</a:t>
            </a:r>
            <a:endParaRPr lang="ru-RU" sz="2800" b="1" dirty="0">
              <a:solidFill>
                <a:schemeClr val="bg1"/>
              </a:solidFill>
              <a:latin typeface="Cera Pro Medium" panose="00000600000000000000" pitchFamily="2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558132890"/>
              </p:ext>
            </p:extLst>
          </p:nvPr>
        </p:nvGraphicFramePr>
        <p:xfrm>
          <a:off x="863124" y="1892174"/>
          <a:ext cx="10381280" cy="41464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69956" y="984433"/>
            <a:ext cx="37278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</a:rPr>
              <a:t>Допуск к ГИА</a:t>
            </a:r>
            <a:endParaRPr lang="ru-RU" sz="4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919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84FCF4F-86B7-4511-9DFD-42397EC827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40" y="0"/>
            <a:ext cx="12180718" cy="685799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F0A059B-54AE-41DD-9AAB-B8443878E5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318"/>
          <a:stretch/>
        </p:blipFill>
        <p:spPr>
          <a:xfrm>
            <a:off x="3" y="-1"/>
            <a:ext cx="12191997" cy="732548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0EEE790-5770-4605-8169-3722FB0730BF}"/>
              </a:ext>
            </a:extLst>
          </p:cNvPr>
          <p:cNvSpPr/>
          <p:nvPr/>
        </p:nvSpPr>
        <p:spPr>
          <a:xfrm>
            <a:off x="-11281" y="83498"/>
            <a:ext cx="5799238" cy="882701"/>
          </a:xfrm>
          <a:prstGeom prst="rect">
            <a:avLst/>
          </a:prstGeom>
          <a:gradFill flip="none" rotWithShape="1">
            <a:gsLst>
              <a:gs pos="0">
                <a:srgbClr val="0098A3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A239188-CC70-4AA4-AA2C-2591A0444939}"/>
              </a:ext>
            </a:extLst>
          </p:cNvPr>
          <p:cNvSpPr/>
          <p:nvPr/>
        </p:nvSpPr>
        <p:spPr>
          <a:xfrm>
            <a:off x="466047" y="-18771"/>
            <a:ext cx="6109851" cy="882702"/>
          </a:xfrm>
          <a:prstGeom prst="rect">
            <a:avLst/>
          </a:prstGeom>
          <a:gradFill flip="none" rotWithShape="1">
            <a:gsLst>
              <a:gs pos="0">
                <a:srgbClr val="BB5250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F4150DB-7CA7-4C85-A50B-66D30DB03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8" t="19225"/>
          <a:stretch/>
        </p:blipFill>
        <p:spPr>
          <a:xfrm>
            <a:off x="-11283" y="-23635"/>
            <a:ext cx="773330" cy="89243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5390" y="1312752"/>
            <a:ext cx="11697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0875" y="1049697"/>
            <a:ext cx="6672404" cy="5312041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A239188-CC70-4AA4-AA2C-2591A0444939}"/>
              </a:ext>
            </a:extLst>
          </p:cNvPr>
          <p:cNvSpPr/>
          <p:nvPr/>
        </p:nvSpPr>
        <p:spPr>
          <a:xfrm>
            <a:off x="773331" y="22141"/>
            <a:ext cx="6468907" cy="863930"/>
          </a:xfrm>
          <a:prstGeom prst="rect">
            <a:avLst/>
          </a:prstGeom>
          <a:gradFill flip="none" rotWithShape="1">
            <a:gsLst>
              <a:gs pos="0">
                <a:srgbClr val="BB5250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latin typeface="Cera Pro Medium"/>
              </a:rPr>
              <a:t>Единый государственный экзамен</a:t>
            </a:r>
            <a:endParaRPr lang="ru-RU" sz="2800" b="1" dirty="0">
              <a:latin typeface="Cera Pro Medium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63893" y="1203221"/>
            <a:ext cx="5234473" cy="48990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</a:rPr>
              <a:t>Прием заявлений </a:t>
            </a:r>
          </a:p>
          <a:p>
            <a:pPr algn="ctr"/>
            <a:r>
              <a:rPr lang="ru-RU" sz="2800" b="1" dirty="0" smtClean="0">
                <a:solidFill>
                  <a:schemeClr val="tx2"/>
                </a:solidFill>
              </a:rPr>
              <a:t>об участии в ЕГЭ осуществляется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до 01 февраля (включительно) </a:t>
            </a:r>
          </a:p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(возможно изменение перечня предметов после указанной даты при наличии уважительной причины, подтвержденной документально) </a:t>
            </a:r>
            <a:endParaRPr lang="ru-RU" sz="28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89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84FCF4F-86B7-4511-9DFD-42397EC827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353" y="-23635"/>
            <a:ext cx="12180718" cy="685799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F0A059B-54AE-41DD-9AAB-B8443878E5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318"/>
          <a:stretch/>
        </p:blipFill>
        <p:spPr>
          <a:xfrm>
            <a:off x="3" y="-1"/>
            <a:ext cx="12191997" cy="732548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0EEE790-5770-4605-8169-3722FB0730BF}"/>
              </a:ext>
            </a:extLst>
          </p:cNvPr>
          <p:cNvSpPr/>
          <p:nvPr/>
        </p:nvSpPr>
        <p:spPr>
          <a:xfrm>
            <a:off x="-11281" y="83498"/>
            <a:ext cx="5799238" cy="882701"/>
          </a:xfrm>
          <a:prstGeom prst="rect">
            <a:avLst/>
          </a:prstGeom>
          <a:gradFill flip="none" rotWithShape="1">
            <a:gsLst>
              <a:gs pos="0">
                <a:srgbClr val="0098A3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A239188-CC70-4AA4-AA2C-2591A0444939}"/>
              </a:ext>
            </a:extLst>
          </p:cNvPr>
          <p:cNvSpPr/>
          <p:nvPr/>
        </p:nvSpPr>
        <p:spPr>
          <a:xfrm>
            <a:off x="466047" y="-18771"/>
            <a:ext cx="6109851" cy="882702"/>
          </a:xfrm>
          <a:prstGeom prst="rect">
            <a:avLst/>
          </a:prstGeom>
          <a:gradFill flip="none" rotWithShape="1">
            <a:gsLst>
              <a:gs pos="0">
                <a:srgbClr val="BB5250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F4150DB-7CA7-4C85-A50B-66D30DB03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8" t="19225"/>
          <a:stretch/>
        </p:blipFill>
        <p:spPr>
          <a:xfrm>
            <a:off x="-11283" y="-23635"/>
            <a:ext cx="773330" cy="8924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A879D9-E3D1-42CC-B281-D89DBC3BEA90}"/>
              </a:ext>
            </a:extLst>
          </p:cNvPr>
          <p:cNvSpPr txBox="1"/>
          <p:nvPr/>
        </p:nvSpPr>
        <p:spPr>
          <a:xfrm>
            <a:off x="863124" y="-1402"/>
            <a:ext cx="5890760" cy="87870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2800" b="1" dirty="0">
                <a:solidFill>
                  <a:schemeClr val="bg1"/>
                </a:solidFill>
                <a:latin typeface="Cera Pro Medium" panose="00000600000000000000" pitchFamily="2" charset="0"/>
              </a:rPr>
              <a:t>Государственная итоговая </a:t>
            </a:r>
            <a:r>
              <a:rPr lang="ru-RU" sz="2800" b="1" dirty="0" smtClean="0">
                <a:solidFill>
                  <a:schemeClr val="bg1"/>
                </a:solidFill>
                <a:latin typeface="Cera Pro Medium" panose="00000600000000000000" pitchFamily="2" charset="0"/>
              </a:rPr>
              <a:t>аттестация</a:t>
            </a:r>
            <a:endParaRPr lang="ru-RU" sz="2800" b="1" dirty="0">
              <a:solidFill>
                <a:schemeClr val="bg1"/>
              </a:solidFill>
              <a:latin typeface="Cera Pro Medium" panose="000006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5382" y="1073332"/>
            <a:ext cx="71047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Итоговое сочинение (изложение) 2023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encilGrayscale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6046" y="1854139"/>
            <a:ext cx="2168511" cy="2038851"/>
          </a:xfrm>
          <a:prstGeom prst="rect">
            <a:avLst/>
          </a:prstGeom>
          <a:solidFill>
            <a:srgbClr val="92D050"/>
          </a:solidFill>
        </p:spPr>
      </p:pic>
      <p:sp>
        <p:nvSpPr>
          <p:cNvPr id="15" name="TextBox 14"/>
          <p:cNvSpPr txBox="1"/>
          <p:nvPr/>
        </p:nvSpPr>
        <p:spPr>
          <a:xfrm>
            <a:off x="624237" y="2806853"/>
            <a:ext cx="188013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7 ДЕКАБРЯ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2022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PencilGrayscale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6046" y="4423208"/>
            <a:ext cx="2168511" cy="189611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PencilGrayscale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88338" y="4423208"/>
            <a:ext cx="2168511" cy="189611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24237" y="5249249"/>
            <a:ext cx="190712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1 ФЕВРАЛЯ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2023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337643" y="5256522"/>
            <a:ext cx="126989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3 МАЯ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2023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563267" y="5249249"/>
            <a:ext cx="52482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-  дополнительные сроки</a:t>
            </a:r>
            <a:endParaRPr lang="ru-RU" sz="36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3070250" y="2077108"/>
            <a:ext cx="467037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Более 5,5 </a:t>
            </a:r>
            <a:r>
              <a:rPr lang="ru-RU" sz="2800" b="1" dirty="0" err="1" smtClean="0"/>
              <a:t>тыс</a:t>
            </a:r>
            <a:r>
              <a:rPr lang="ru-RU" sz="2800" b="1" dirty="0" smtClean="0"/>
              <a:t> школьников</a:t>
            </a:r>
          </a:p>
          <a:p>
            <a:endParaRPr lang="ru-RU" sz="2800" b="1" dirty="0" smtClean="0"/>
          </a:p>
          <a:p>
            <a:r>
              <a:rPr lang="ru-RU" sz="2800" b="1" dirty="0" smtClean="0"/>
              <a:t>Более 200 общественных наблюдателей</a:t>
            </a:r>
            <a:endParaRPr lang="ru-RU" sz="2800" b="1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15777" y="1229763"/>
            <a:ext cx="3853728" cy="240973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7915777" y="3816497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3 часа 55 мин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33265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84FCF4F-86B7-4511-9DFD-42397EC827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1283" y="-23635"/>
            <a:ext cx="12180718" cy="685799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F0A059B-54AE-41DD-9AAB-B8443878E5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318"/>
          <a:stretch/>
        </p:blipFill>
        <p:spPr>
          <a:xfrm>
            <a:off x="3" y="-1"/>
            <a:ext cx="12191997" cy="732548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0EEE790-5770-4605-8169-3722FB0730BF}"/>
              </a:ext>
            </a:extLst>
          </p:cNvPr>
          <p:cNvSpPr/>
          <p:nvPr/>
        </p:nvSpPr>
        <p:spPr>
          <a:xfrm>
            <a:off x="-11281" y="83498"/>
            <a:ext cx="5799238" cy="882701"/>
          </a:xfrm>
          <a:prstGeom prst="rect">
            <a:avLst/>
          </a:prstGeom>
          <a:gradFill flip="none" rotWithShape="1">
            <a:gsLst>
              <a:gs pos="0">
                <a:srgbClr val="0098A3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A239188-CC70-4AA4-AA2C-2591A0444939}"/>
              </a:ext>
            </a:extLst>
          </p:cNvPr>
          <p:cNvSpPr/>
          <p:nvPr/>
        </p:nvSpPr>
        <p:spPr>
          <a:xfrm>
            <a:off x="466047" y="-18771"/>
            <a:ext cx="6109851" cy="882702"/>
          </a:xfrm>
          <a:prstGeom prst="rect">
            <a:avLst/>
          </a:prstGeom>
          <a:gradFill flip="none" rotWithShape="1">
            <a:gsLst>
              <a:gs pos="0">
                <a:srgbClr val="BB5250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F4150DB-7CA7-4C85-A50B-66D30DB03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8" t="19225"/>
          <a:stretch/>
        </p:blipFill>
        <p:spPr>
          <a:xfrm>
            <a:off x="-11283" y="-23635"/>
            <a:ext cx="773330" cy="8924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A879D9-E3D1-42CC-B281-D89DBC3BEA90}"/>
              </a:ext>
            </a:extLst>
          </p:cNvPr>
          <p:cNvSpPr txBox="1"/>
          <p:nvPr/>
        </p:nvSpPr>
        <p:spPr>
          <a:xfrm>
            <a:off x="762047" y="-5084"/>
            <a:ext cx="6663351" cy="9910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3200" b="1" dirty="0">
                <a:solidFill>
                  <a:schemeClr val="bg1"/>
                </a:solidFill>
                <a:latin typeface="Cera Pro Medium" panose="00000600000000000000" pitchFamily="2" charset="0"/>
              </a:rPr>
              <a:t>Единый государственный экзамен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5710" y="1009591"/>
            <a:ext cx="85111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Ответственность общеобразовательной организации</a:t>
            </a:r>
            <a:endParaRPr lang="ru-RU" sz="2800" b="1" dirty="0">
              <a:solidFill>
                <a:srgbClr val="002060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008303616"/>
              </p:ext>
            </p:extLst>
          </p:nvPr>
        </p:nvGraphicFramePr>
        <p:xfrm>
          <a:off x="607034" y="1682140"/>
          <a:ext cx="10944084" cy="44362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6895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84FCF4F-86B7-4511-9DFD-42397EC827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42" y="-46293"/>
            <a:ext cx="12180718" cy="685799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F0A059B-54AE-41DD-9AAB-B8443878E5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318"/>
          <a:stretch/>
        </p:blipFill>
        <p:spPr>
          <a:xfrm>
            <a:off x="3" y="-1"/>
            <a:ext cx="12191997" cy="732548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0EEE790-5770-4605-8169-3722FB0730BF}"/>
              </a:ext>
            </a:extLst>
          </p:cNvPr>
          <p:cNvSpPr/>
          <p:nvPr/>
        </p:nvSpPr>
        <p:spPr>
          <a:xfrm>
            <a:off x="-11281" y="83498"/>
            <a:ext cx="5799238" cy="882701"/>
          </a:xfrm>
          <a:prstGeom prst="rect">
            <a:avLst/>
          </a:prstGeom>
          <a:gradFill flip="none" rotWithShape="1">
            <a:gsLst>
              <a:gs pos="0">
                <a:srgbClr val="0098A3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A239188-CC70-4AA4-AA2C-2591A0444939}"/>
              </a:ext>
            </a:extLst>
          </p:cNvPr>
          <p:cNvSpPr/>
          <p:nvPr/>
        </p:nvSpPr>
        <p:spPr>
          <a:xfrm>
            <a:off x="466047" y="-18771"/>
            <a:ext cx="6109851" cy="882702"/>
          </a:xfrm>
          <a:prstGeom prst="rect">
            <a:avLst/>
          </a:prstGeom>
          <a:gradFill flip="none" rotWithShape="1">
            <a:gsLst>
              <a:gs pos="0">
                <a:srgbClr val="BB5250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F4150DB-7CA7-4C85-A50B-66D30DB03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8" t="19225"/>
          <a:stretch/>
        </p:blipFill>
        <p:spPr>
          <a:xfrm>
            <a:off x="-11283" y="-23635"/>
            <a:ext cx="773330" cy="8924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A879D9-E3D1-42CC-B281-D89DBC3BEA90}"/>
              </a:ext>
            </a:extLst>
          </p:cNvPr>
          <p:cNvSpPr txBox="1"/>
          <p:nvPr/>
        </p:nvSpPr>
        <p:spPr>
          <a:xfrm>
            <a:off x="667934" y="-46293"/>
            <a:ext cx="6663351" cy="9910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3200" b="1" dirty="0">
                <a:solidFill>
                  <a:schemeClr val="bg1"/>
                </a:solidFill>
                <a:latin typeface="Cera Pro Medium" panose="00000600000000000000" pitchFamily="2" charset="0"/>
              </a:rPr>
              <a:t>Единый государственный экзамен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06222"/>
              </p:ext>
            </p:extLst>
          </p:nvPr>
        </p:nvGraphicFramePr>
        <p:xfrm>
          <a:off x="375382" y="983221"/>
          <a:ext cx="11642756" cy="566928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643611">
                  <a:extLst>
                    <a:ext uri="{9D8B030D-6E8A-4147-A177-3AD203B41FA5}">
                      <a16:colId xmlns:a16="http://schemas.microsoft.com/office/drawing/2014/main" val="3639160185"/>
                    </a:ext>
                  </a:extLst>
                </a:gridCol>
                <a:gridCol w="2417276">
                  <a:extLst>
                    <a:ext uri="{9D8B030D-6E8A-4147-A177-3AD203B41FA5}">
                      <a16:colId xmlns:a16="http://schemas.microsoft.com/office/drawing/2014/main" val="2932597329"/>
                    </a:ext>
                  </a:extLst>
                </a:gridCol>
                <a:gridCol w="1837853">
                  <a:extLst>
                    <a:ext uri="{9D8B030D-6E8A-4147-A177-3AD203B41FA5}">
                      <a16:colId xmlns:a16="http://schemas.microsoft.com/office/drawing/2014/main" val="380125140"/>
                    </a:ext>
                  </a:extLst>
                </a:gridCol>
                <a:gridCol w="4744016">
                  <a:extLst>
                    <a:ext uri="{9D8B030D-6E8A-4147-A177-3AD203B41FA5}">
                      <a16:colId xmlns:a16="http://schemas.microsoft.com/office/drawing/2014/main" val="2770109998"/>
                    </a:ext>
                  </a:extLst>
                </a:gridCol>
              </a:tblGrid>
              <a:tr h="3351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Предмет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Продолжительность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min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порог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Разрешенные средства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6876706"/>
                  </a:ext>
                </a:extLst>
              </a:tr>
              <a:tr h="364875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Русский язык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210 мин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(24) 40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4361657"/>
                  </a:ext>
                </a:extLst>
              </a:tr>
              <a:tr h="364875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Математика (профиль)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235 мин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(27)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39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линейка без справочной информации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13352849"/>
                  </a:ext>
                </a:extLst>
              </a:tr>
              <a:tr h="364875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Математика (база)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180 мин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 (</a:t>
                      </a:r>
                      <a:r>
                        <a:rPr lang="ru-RU" dirty="0" err="1" smtClean="0"/>
                        <a:t>удовл</a:t>
                      </a:r>
                      <a:r>
                        <a:rPr lang="ru-RU" dirty="0" smtClean="0"/>
                        <a:t>)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линейка </a:t>
                      </a:r>
                      <a:r>
                        <a:rPr lang="ru-RU" dirty="0" smtClean="0"/>
                        <a:t>без справочной информации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12938702"/>
                  </a:ext>
                </a:extLst>
              </a:tr>
              <a:tr h="364875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Физика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235 мин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39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линейка б/</a:t>
                      </a:r>
                      <a:r>
                        <a:rPr lang="ru-RU" sz="18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</a:t>
                      </a:r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инфор</a:t>
                      </a:r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н/п калькулятор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61788063"/>
                  </a:ext>
                </a:extLst>
              </a:tr>
              <a:tr h="364875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Химия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210 мин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39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н/п </a:t>
                      </a:r>
                      <a:r>
                        <a:rPr lang="ru-RU" sz="18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кальк</a:t>
                      </a:r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., табл. Менделеева, </a:t>
                      </a:r>
                      <a:r>
                        <a:rPr lang="ru-RU" sz="18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раст</a:t>
                      </a:r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солей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10961220"/>
                  </a:ext>
                </a:extLst>
              </a:tr>
              <a:tr h="364875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Биология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235 мин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39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30935898"/>
                  </a:ext>
                </a:extLst>
              </a:tr>
              <a:tr h="364875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Информатика и ИКТ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235 мин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44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Компьютер</a:t>
                      </a:r>
                      <a:r>
                        <a:rPr lang="ru-RU" baseline="0" dirty="0" smtClean="0"/>
                        <a:t> без доступа к сети «Интернет»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87836413"/>
                  </a:ext>
                </a:extLst>
              </a:tr>
              <a:tr h="364875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Обществознание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210 мин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45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0191668"/>
                  </a:ext>
                </a:extLst>
              </a:tr>
              <a:tr h="364875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История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210 мин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35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27410277"/>
                  </a:ext>
                </a:extLst>
              </a:tr>
              <a:tr h="629784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Иностранные языки </a:t>
                      </a:r>
                    </a:p>
                    <a:p>
                      <a:r>
                        <a:rPr lang="ru-RU" b="1" dirty="0" smtClean="0"/>
                        <a:t>(англ., фр., нем., исп.)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190 мин (</a:t>
                      </a:r>
                      <a:r>
                        <a:rPr lang="ru-RU" dirty="0" err="1" smtClean="0"/>
                        <a:t>письм</a:t>
                      </a:r>
                      <a:r>
                        <a:rPr lang="ru-RU" dirty="0" smtClean="0"/>
                        <a:t>.)</a:t>
                      </a:r>
                    </a:p>
                    <a:p>
                      <a:pPr algn="ctr"/>
                      <a:r>
                        <a:rPr lang="ru-RU" dirty="0" smtClean="0"/>
                        <a:t>17 мин («Говорение»)</a:t>
                      </a:r>
                      <a:endParaRPr lang="ru-RU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</a:t>
                      </a:r>
                      <a:endParaRPr lang="ru-RU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Компьютер</a:t>
                      </a:r>
                      <a:r>
                        <a:rPr lang="ru-RU" baseline="0" dirty="0" smtClean="0"/>
                        <a:t> без доступа к сети «Интернет», </a:t>
                      </a:r>
                      <a:r>
                        <a:rPr lang="ru-RU" baseline="0" dirty="0" err="1" smtClean="0"/>
                        <a:t>аудиогарнитура</a:t>
                      </a:r>
                      <a:r>
                        <a:rPr lang="ru-RU" baseline="0" dirty="0" smtClean="0"/>
                        <a:t>, ТС для воспроизведения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5404408"/>
                  </a:ext>
                </a:extLst>
              </a:tr>
              <a:tr h="629784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Иностранный язык (кит)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180 мин (</a:t>
                      </a:r>
                      <a:r>
                        <a:rPr lang="ru-RU" dirty="0" err="1" smtClean="0"/>
                        <a:t>письм</a:t>
                      </a:r>
                      <a:r>
                        <a:rPr lang="ru-RU" dirty="0" smtClean="0"/>
                        <a:t>)</a:t>
                      </a:r>
                    </a:p>
                    <a:p>
                      <a:pPr algn="ctr"/>
                      <a:r>
                        <a:rPr lang="ru-RU" dirty="0" smtClean="0"/>
                        <a:t>14 </a:t>
                      </a:r>
                      <a:r>
                        <a:rPr lang="ru-RU" dirty="0" smtClean="0"/>
                        <a:t>мин («Говорение»)</a:t>
                      </a:r>
                      <a:endParaRPr lang="ru-RU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05167780"/>
                  </a:ext>
                </a:extLst>
              </a:tr>
              <a:tr h="364875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Литература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235 мин</a:t>
                      </a:r>
                      <a:endParaRPr lang="ru-RU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орфографический словарь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5999188"/>
                  </a:ext>
                </a:extLst>
              </a:tr>
              <a:tr h="364875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География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180 мин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линейка, н/п калькулятор,</a:t>
                      </a:r>
                      <a:r>
                        <a:rPr lang="ru-RU" sz="18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транспортир</a:t>
                      </a:r>
                      <a:endParaRPr lang="ru-RU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18030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4648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F0A059B-54AE-41DD-9AAB-B8443878E5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318"/>
          <a:stretch/>
        </p:blipFill>
        <p:spPr>
          <a:xfrm>
            <a:off x="3" y="-1"/>
            <a:ext cx="12191997" cy="732548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0EEE790-5770-4605-8169-3722FB0730BF}"/>
              </a:ext>
            </a:extLst>
          </p:cNvPr>
          <p:cNvSpPr/>
          <p:nvPr/>
        </p:nvSpPr>
        <p:spPr>
          <a:xfrm>
            <a:off x="-11281" y="83498"/>
            <a:ext cx="5799238" cy="882701"/>
          </a:xfrm>
          <a:prstGeom prst="rect">
            <a:avLst/>
          </a:prstGeom>
          <a:gradFill flip="none" rotWithShape="1">
            <a:gsLst>
              <a:gs pos="0">
                <a:srgbClr val="0098A3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A239188-CC70-4AA4-AA2C-2591A0444939}"/>
              </a:ext>
            </a:extLst>
          </p:cNvPr>
          <p:cNvSpPr/>
          <p:nvPr/>
        </p:nvSpPr>
        <p:spPr>
          <a:xfrm>
            <a:off x="466047" y="-18771"/>
            <a:ext cx="6109851" cy="882702"/>
          </a:xfrm>
          <a:prstGeom prst="rect">
            <a:avLst/>
          </a:prstGeom>
          <a:gradFill flip="none" rotWithShape="1">
            <a:gsLst>
              <a:gs pos="0">
                <a:srgbClr val="BB5250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F4150DB-7CA7-4C85-A50B-66D30DB03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8" t="19225"/>
          <a:stretch/>
        </p:blipFill>
        <p:spPr>
          <a:xfrm>
            <a:off x="-11283" y="-23635"/>
            <a:ext cx="773330" cy="8924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A879D9-E3D1-42CC-B281-D89DBC3BEA90}"/>
              </a:ext>
            </a:extLst>
          </p:cNvPr>
          <p:cNvSpPr txBox="1"/>
          <p:nvPr/>
        </p:nvSpPr>
        <p:spPr>
          <a:xfrm>
            <a:off x="863124" y="54767"/>
            <a:ext cx="5890760" cy="7663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2400" dirty="0" smtClean="0">
                <a:solidFill>
                  <a:schemeClr val="bg1"/>
                </a:solidFill>
                <a:latin typeface="Cera Pro Medium" panose="00000600000000000000" pitchFamily="2" charset="0"/>
              </a:rPr>
              <a:t>Прием в 1 класс. </a:t>
            </a:r>
          </a:p>
          <a:p>
            <a:pPr>
              <a:lnSpc>
                <a:spcPct val="90000"/>
              </a:lnSpc>
            </a:pPr>
            <a:r>
              <a:rPr lang="ru-RU" sz="2400" dirty="0" smtClean="0">
                <a:solidFill>
                  <a:schemeClr val="bg1"/>
                </a:solidFill>
                <a:latin typeface="Cera Pro Medium" panose="00000600000000000000" pitchFamily="2" charset="0"/>
              </a:rPr>
              <a:t>Регистрация заявлений</a:t>
            </a:r>
            <a:endParaRPr lang="ru-RU" sz="2400" dirty="0">
              <a:solidFill>
                <a:schemeClr val="bg1"/>
              </a:solidFill>
              <a:latin typeface="Cera Pro Medium" panose="00000600000000000000" pitchFamily="2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A239188-CC70-4AA4-AA2C-2591A0444939}"/>
              </a:ext>
            </a:extLst>
          </p:cNvPr>
          <p:cNvSpPr/>
          <p:nvPr/>
        </p:nvSpPr>
        <p:spPr>
          <a:xfrm>
            <a:off x="773331" y="22141"/>
            <a:ext cx="6468907" cy="863930"/>
          </a:xfrm>
          <a:prstGeom prst="rect">
            <a:avLst/>
          </a:prstGeom>
          <a:gradFill flip="none" rotWithShape="1">
            <a:gsLst>
              <a:gs pos="0">
                <a:srgbClr val="BB5250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latin typeface="Cera Pro Medium"/>
              </a:rPr>
              <a:t>Единый государственный экзамен</a:t>
            </a:r>
            <a:endParaRPr lang="ru-RU" sz="2800" b="1" dirty="0">
              <a:latin typeface="Cera Pro Medium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49682" y="1335374"/>
            <a:ext cx="1149266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Оснащение ППЭ</a:t>
            </a:r>
          </a:p>
          <a:p>
            <a:r>
              <a:rPr lang="ru-RU" sz="32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endParaRPr lang="ru-RU" sz="32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Металлоискатели </a:t>
            </a:r>
            <a:r>
              <a:rPr lang="ru-RU" sz="2800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(ручные и стационарные)</a:t>
            </a:r>
            <a:endParaRPr lang="ru-RU" sz="2800" b="1" dirty="0">
              <a:solidFill>
                <a:schemeClr val="tx2"/>
              </a:solidFill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Аудитории оборудованы средствами видеонаблюдения в </a:t>
            </a:r>
            <a:r>
              <a:rPr lang="ru-RU" sz="2800" b="1" dirty="0">
                <a:solidFill>
                  <a:schemeClr val="tx2"/>
                </a:solidFill>
                <a:cs typeface="Times New Roman" panose="02020603050405020304" pitchFamily="18" charset="0"/>
              </a:rPr>
              <a:t>режиме </a:t>
            </a:r>
            <a:r>
              <a:rPr lang="ru-RU" sz="2800" b="1" dirty="0" err="1" smtClean="0">
                <a:solidFill>
                  <a:schemeClr val="tx2"/>
                </a:solidFill>
                <a:cs typeface="Times New Roman" panose="02020603050405020304" pitchFamily="18" charset="0"/>
              </a:rPr>
              <a:t>on-line</a:t>
            </a:r>
            <a:r>
              <a:rPr lang="ru-RU" sz="2800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b="1" dirty="0">
                <a:solidFill>
                  <a:schemeClr val="tx2"/>
                </a:solidFill>
                <a:cs typeface="Times New Roman" panose="02020603050405020304" pitchFamily="18" charset="0"/>
              </a:rPr>
              <a:t>С</a:t>
            </a:r>
            <a:r>
              <a:rPr lang="ru-RU" sz="2800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рок </a:t>
            </a:r>
            <a:r>
              <a:rPr lang="ru-RU" sz="2800" b="1" dirty="0">
                <a:solidFill>
                  <a:schemeClr val="tx2"/>
                </a:solidFill>
                <a:cs typeface="Times New Roman" panose="02020603050405020304" pitchFamily="18" charset="0"/>
              </a:rPr>
              <a:t>хранения видеозаписи экзамена </a:t>
            </a:r>
            <a:r>
              <a:rPr lang="ru-RU" sz="2800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 – </a:t>
            </a:r>
            <a:r>
              <a:rPr lang="ru-RU" sz="2800" b="1" dirty="0">
                <a:solidFill>
                  <a:schemeClr val="tx2"/>
                </a:solidFill>
                <a:cs typeface="Times New Roman" panose="02020603050405020304" pitchFamily="18" charset="0"/>
              </a:rPr>
              <a:t>до 1 марта года, следующего за годом проведения </a:t>
            </a:r>
            <a:r>
              <a:rPr lang="ru-RU" sz="2800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экзамена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Принтер и поточный сканер для реализации процедуры печати КИМ и сканирования бланков ответов</a:t>
            </a:r>
            <a:endParaRPr lang="ru-RU" sz="2800" b="1" dirty="0" smtClean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8030" y="83498"/>
            <a:ext cx="2426335" cy="2048510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68016" y="4897925"/>
            <a:ext cx="2566349" cy="1852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683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1236</TotalTime>
  <Words>631</Words>
  <Application>Microsoft Office PowerPoint</Application>
  <PresentationFormat>Широкоэкранный</PresentationFormat>
  <Paragraphs>149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Cera Pro Bold</vt:lpstr>
      <vt:lpstr>Cera Pro Medium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zgulnara@uo.local</cp:lastModifiedBy>
  <cp:revision>109</cp:revision>
  <dcterms:modified xsi:type="dcterms:W3CDTF">2023-01-25T10:51:51Z</dcterms:modified>
</cp:coreProperties>
</file>